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93" r:id="rId3"/>
    <p:sldId id="291" r:id="rId4"/>
    <p:sldId id="292" r:id="rId5"/>
    <p:sldId id="258" r:id="rId6"/>
    <p:sldId id="259" r:id="rId7"/>
    <p:sldId id="260" r:id="rId8"/>
    <p:sldId id="290" r:id="rId9"/>
    <p:sldId id="289" r:id="rId10"/>
    <p:sldId id="264" r:id="rId11"/>
    <p:sldId id="288" r:id="rId12"/>
    <p:sldId id="294"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D3366"/>
    <a:srgbClr val="E0A01E"/>
    <a:srgbClr val="A9162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45" autoAdjust="0"/>
    <p:restoredTop sz="94660"/>
  </p:normalViewPr>
  <p:slideViewPr>
    <p:cSldViewPr snapToGrid="0">
      <p:cViewPr varScale="1">
        <p:scale>
          <a:sx n="85" d="100"/>
          <a:sy n="85" d="100"/>
        </p:scale>
        <p:origin x="157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41EB808-FFC4-406F-A892-7379964DEDE6}" type="doc">
      <dgm:prSet loTypeId="urn:microsoft.com/office/officeart/2005/8/layout/pyramid1" loCatId="pyramid" qsTypeId="urn:microsoft.com/office/officeart/2005/8/quickstyle/simple1" qsCatId="simple" csTypeId="urn:microsoft.com/office/officeart/2005/8/colors/accent1_2" csCatId="accent1" phldr="1"/>
      <dgm:spPr/>
    </dgm:pt>
    <dgm:pt modelId="{92EE9321-674D-4FAC-8026-078A0B6D8923}">
      <dgm:prSet phldrT="[テキスト]"/>
      <dgm:spPr>
        <a:solidFill>
          <a:srgbClr val="E0A01E"/>
        </a:solidFill>
      </dgm:spPr>
      <dgm:t>
        <a:bodyPr/>
        <a:lstStyle/>
        <a:p>
          <a:r>
            <a:rPr kumimoji="1" lang="ja-JP" altLang="en-US" dirty="0">
              <a:latin typeface="UD デジタル 教科書体 N-B" panose="02020700000000000000" pitchFamily="17" charset="-128"/>
              <a:ea typeface="UD デジタル 教科書体 N-B" panose="02020700000000000000" pitchFamily="17" charset="-128"/>
            </a:rPr>
            <a:t>主体的な学び</a:t>
          </a:r>
        </a:p>
      </dgm:t>
    </dgm:pt>
    <dgm:pt modelId="{A436456A-B2EC-4CBB-A7EB-6430AC2BA095}" type="parTrans" cxnId="{FC29C16F-FCC5-4292-9E82-3E973192D611}">
      <dgm:prSet/>
      <dgm:spPr/>
      <dgm:t>
        <a:bodyPr/>
        <a:lstStyle/>
        <a:p>
          <a:endParaRPr kumimoji="1" lang="ja-JP" altLang="en-US">
            <a:latin typeface="UD デジタル 教科書体 N-B" panose="02020700000000000000" pitchFamily="17" charset="-128"/>
            <a:ea typeface="UD デジタル 教科書体 N-B" panose="02020700000000000000" pitchFamily="17" charset="-128"/>
          </a:endParaRPr>
        </a:p>
      </dgm:t>
    </dgm:pt>
    <dgm:pt modelId="{903FC7FC-29C9-4B33-A7EF-693801C7C0A8}" type="sibTrans" cxnId="{FC29C16F-FCC5-4292-9E82-3E973192D611}">
      <dgm:prSet/>
      <dgm:spPr/>
      <dgm:t>
        <a:bodyPr/>
        <a:lstStyle/>
        <a:p>
          <a:endParaRPr kumimoji="1" lang="ja-JP" altLang="en-US">
            <a:latin typeface="UD デジタル 教科書体 N-B" panose="02020700000000000000" pitchFamily="17" charset="-128"/>
            <a:ea typeface="UD デジタル 教科書体 N-B" panose="02020700000000000000" pitchFamily="17" charset="-128"/>
          </a:endParaRPr>
        </a:p>
      </dgm:t>
    </dgm:pt>
    <dgm:pt modelId="{C836C468-6B19-4B12-8E8D-846B7CD91B98}">
      <dgm:prSet phldrT="[テキスト]"/>
      <dgm:spPr>
        <a:solidFill>
          <a:srgbClr val="A9162C"/>
        </a:solidFill>
      </dgm:spPr>
      <dgm:t>
        <a:bodyPr/>
        <a:lstStyle/>
        <a:p>
          <a:r>
            <a:rPr kumimoji="1" lang="ja-JP" altLang="en-US" dirty="0">
              <a:latin typeface="UD デジタル 教科書体 N-B" panose="02020700000000000000" pitchFamily="17" charset="-128"/>
              <a:ea typeface="UD デジタル 教科書体 N-B" panose="02020700000000000000" pitchFamily="17" charset="-128"/>
            </a:rPr>
            <a:t>思考力・判断力・表現力</a:t>
          </a:r>
        </a:p>
      </dgm:t>
    </dgm:pt>
    <dgm:pt modelId="{283D081D-B685-4731-9D06-BC3F2F9B5C7C}" type="parTrans" cxnId="{80BC96CA-E41C-4F0F-824D-CB8CBE3B3A2C}">
      <dgm:prSet/>
      <dgm:spPr/>
      <dgm:t>
        <a:bodyPr/>
        <a:lstStyle/>
        <a:p>
          <a:endParaRPr kumimoji="1" lang="ja-JP" altLang="en-US">
            <a:latin typeface="UD デジタル 教科書体 N-B" panose="02020700000000000000" pitchFamily="17" charset="-128"/>
            <a:ea typeface="UD デジタル 教科書体 N-B" panose="02020700000000000000" pitchFamily="17" charset="-128"/>
          </a:endParaRPr>
        </a:p>
      </dgm:t>
    </dgm:pt>
    <dgm:pt modelId="{CEC68D5E-DA3D-4DF0-A6D9-3D6341622CB1}" type="sibTrans" cxnId="{80BC96CA-E41C-4F0F-824D-CB8CBE3B3A2C}">
      <dgm:prSet/>
      <dgm:spPr/>
      <dgm:t>
        <a:bodyPr/>
        <a:lstStyle/>
        <a:p>
          <a:endParaRPr kumimoji="1" lang="ja-JP" altLang="en-US">
            <a:latin typeface="UD デジタル 教科書体 N-B" panose="02020700000000000000" pitchFamily="17" charset="-128"/>
            <a:ea typeface="UD デジタル 教科書体 N-B" panose="02020700000000000000" pitchFamily="17" charset="-128"/>
          </a:endParaRPr>
        </a:p>
      </dgm:t>
    </dgm:pt>
    <dgm:pt modelId="{FE462718-2299-4814-A37C-BB3A3A3D6F9B}">
      <dgm:prSet phldrT="[テキスト]"/>
      <dgm:spPr>
        <a:solidFill>
          <a:srgbClr val="1D3366"/>
        </a:solidFill>
      </dgm:spPr>
      <dgm:t>
        <a:bodyPr/>
        <a:lstStyle/>
        <a:p>
          <a:r>
            <a:rPr kumimoji="1" lang="ja-JP" altLang="en-US" dirty="0">
              <a:latin typeface="UD デジタル 教科書体 N-B" panose="02020700000000000000" pitchFamily="17" charset="-128"/>
              <a:ea typeface="UD デジタル 教科書体 N-B" panose="02020700000000000000" pitchFamily="17" charset="-128"/>
            </a:rPr>
            <a:t>知識・技能</a:t>
          </a:r>
        </a:p>
      </dgm:t>
    </dgm:pt>
    <dgm:pt modelId="{C2C5C295-B4F8-497C-A084-B3220CF1D4C9}" type="parTrans" cxnId="{038571FC-74C9-4BAF-BE93-B5C7C5EA14E6}">
      <dgm:prSet/>
      <dgm:spPr/>
      <dgm:t>
        <a:bodyPr/>
        <a:lstStyle/>
        <a:p>
          <a:endParaRPr kumimoji="1" lang="ja-JP" altLang="en-US">
            <a:latin typeface="UD デジタル 教科書体 N-B" panose="02020700000000000000" pitchFamily="17" charset="-128"/>
            <a:ea typeface="UD デジタル 教科書体 N-B" panose="02020700000000000000" pitchFamily="17" charset="-128"/>
          </a:endParaRPr>
        </a:p>
      </dgm:t>
    </dgm:pt>
    <dgm:pt modelId="{0231FD5F-F94F-4743-B191-654B9901A489}" type="sibTrans" cxnId="{038571FC-74C9-4BAF-BE93-B5C7C5EA14E6}">
      <dgm:prSet/>
      <dgm:spPr/>
      <dgm:t>
        <a:bodyPr/>
        <a:lstStyle/>
        <a:p>
          <a:endParaRPr kumimoji="1" lang="ja-JP" altLang="en-US">
            <a:latin typeface="UD デジタル 教科書体 N-B" panose="02020700000000000000" pitchFamily="17" charset="-128"/>
            <a:ea typeface="UD デジタル 教科書体 N-B" panose="02020700000000000000" pitchFamily="17" charset="-128"/>
          </a:endParaRPr>
        </a:p>
      </dgm:t>
    </dgm:pt>
    <dgm:pt modelId="{428A9DF1-DA2B-4747-AB5A-249D9EFBC66B}" type="pres">
      <dgm:prSet presAssocID="{041EB808-FFC4-406F-A892-7379964DEDE6}" presName="Name0" presStyleCnt="0">
        <dgm:presLayoutVars>
          <dgm:dir/>
          <dgm:animLvl val="lvl"/>
          <dgm:resizeHandles val="exact"/>
        </dgm:presLayoutVars>
      </dgm:prSet>
      <dgm:spPr/>
    </dgm:pt>
    <dgm:pt modelId="{B58F7316-5C04-4353-A199-A83F6A5009F9}" type="pres">
      <dgm:prSet presAssocID="{92EE9321-674D-4FAC-8026-078A0B6D8923}" presName="Name8" presStyleCnt="0"/>
      <dgm:spPr/>
    </dgm:pt>
    <dgm:pt modelId="{72CA8CBB-762A-4492-9A20-2967B2818E3C}" type="pres">
      <dgm:prSet presAssocID="{92EE9321-674D-4FAC-8026-078A0B6D8923}" presName="level" presStyleLbl="node1" presStyleIdx="0" presStyleCnt="3">
        <dgm:presLayoutVars>
          <dgm:chMax val="1"/>
          <dgm:bulletEnabled val="1"/>
        </dgm:presLayoutVars>
      </dgm:prSet>
      <dgm:spPr/>
    </dgm:pt>
    <dgm:pt modelId="{E16BBBC5-4F02-41C1-87F8-9FC534AB92EC}" type="pres">
      <dgm:prSet presAssocID="{92EE9321-674D-4FAC-8026-078A0B6D8923}" presName="levelTx" presStyleLbl="revTx" presStyleIdx="0" presStyleCnt="0">
        <dgm:presLayoutVars>
          <dgm:chMax val="1"/>
          <dgm:bulletEnabled val="1"/>
        </dgm:presLayoutVars>
      </dgm:prSet>
      <dgm:spPr/>
    </dgm:pt>
    <dgm:pt modelId="{65406AED-5482-4A97-B56F-682E28CDAC0F}" type="pres">
      <dgm:prSet presAssocID="{C836C468-6B19-4B12-8E8D-846B7CD91B98}" presName="Name8" presStyleCnt="0"/>
      <dgm:spPr/>
    </dgm:pt>
    <dgm:pt modelId="{2B26FD21-29A9-4096-BB0A-2D4160BBF55D}" type="pres">
      <dgm:prSet presAssocID="{C836C468-6B19-4B12-8E8D-846B7CD91B98}" presName="level" presStyleLbl="node1" presStyleIdx="1" presStyleCnt="3">
        <dgm:presLayoutVars>
          <dgm:chMax val="1"/>
          <dgm:bulletEnabled val="1"/>
        </dgm:presLayoutVars>
      </dgm:prSet>
      <dgm:spPr/>
    </dgm:pt>
    <dgm:pt modelId="{97C41B6B-58F9-4528-8F4D-6BA2FD122DC3}" type="pres">
      <dgm:prSet presAssocID="{C836C468-6B19-4B12-8E8D-846B7CD91B98}" presName="levelTx" presStyleLbl="revTx" presStyleIdx="0" presStyleCnt="0">
        <dgm:presLayoutVars>
          <dgm:chMax val="1"/>
          <dgm:bulletEnabled val="1"/>
        </dgm:presLayoutVars>
      </dgm:prSet>
      <dgm:spPr/>
    </dgm:pt>
    <dgm:pt modelId="{1C3D1E74-EC10-4A3E-86F1-B2191C190A1D}" type="pres">
      <dgm:prSet presAssocID="{FE462718-2299-4814-A37C-BB3A3A3D6F9B}" presName="Name8" presStyleCnt="0"/>
      <dgm:spPr/>
    </dgm:pt>
    <dgm:pt modelId="{C045407E-0FC7-4A79-83E0-B957F297874D}" type="pres">
      <dgm:prSet presAssocID="{FE462718-2299-4814-A37C-BB3A3A3D6F9B}" presName="level" presStyleLbl="node1" presStyleIdx="2" presStyleCnt="3" custLinFactNeighborX="3904" custLinFactNeighborY="7833">
        <dgm:presLayoutVars>
          <dgm:chMax val="1"/>
          <dgm:bulletEnabled val="1"/>
        </dgm:presLayoutVars>
      </dgm:prSet>
      <dgm:spPr/>
    </dgm:pt>
    <dgm:pt modelId="{1338AEEC-1506-4C4E-9428-312F1481E23D}" type="pres">
      <dgm:prSet presAssocID="{FE462718-2299-4814-A37C-BB3A3A3D6F9B}" presName="levelTx" presStyleLbl="revTx" presStyleIdx="0" presStyleCnt="0">
        <dgm:presLayoutVars>
          <dgm:chMax val="1"/>
          <dgm:bulletEnabled val="1"/>
        </dgm:presLayoutVars>
      </dgm:prSet>
      <dgm:spPr/>
    </dgm:pt>
  </dgm:ptLst>
  <dgm:cxnLst>
    <dgm:cxn modelId="{70E1652A-62C3-40C7-8E20-D4786DEAC6E4}" type="presOf" srcId="{C836C468-6B19-4B12-8E8D-846B7CD91B98}" destId="{2B26FD21-29A9-4096-BB0A-2D4160BBF55D}" srcOrd="0" destOrd="0" presId="urn:microsoft.com/office/officeart/2005/8/layout/pyramid1"/>
    <dgm:cxn modelId="{A1F59764-C1AB-4196-8394-AEACC3668E10}" type="presOf" srcId="{92EE9321-674D-4FAC-8026-078A0B6D8923}" destId="{72CA8CBB-762A-4492-9A20-2967B2818E3C}" srcOrd="0" destOrd="0" presId="urn:microsoft.com/office/officeart/2005/8/layout/pyramid1"/>
    <dgm:cxn modelId="{FC29C16F-FCC5-4292-9E82-3E973192D611}" srcId="{041EB808-FFC4-406F-A892-7379964DEDE6}" destId="{92EE9321-674D-4FAC-8026-078A0B6D8923}" srcOrd="0" destOrd="0" parTransId="{A436456A-B2EC-4CBB-A7EB-6430AC2BA095}" sibTransId="{903FC7FC-29C9-4B33-A7EF-693801C7C0A8}"/>
    <dgm:cxn modelId="{5C769071-3477-4611-A5B4-D6D4D64EE2AE}" type="presOf" srcId="{FE462718-2299-4814-A37C-BB3A3A3D6F9B}" destId="{1338AEEC-1506-4C4E-9428-312F1481E23D}" srcOrd="1" destOrd="0" presId="urn:microsoft.com/office/officeart/2005/8/layout/pyramid1"/>
    <dgm:cxn modelId="{52DE1C8A-E2E0-474D-8535-7C8F39BB7485}" type="presOf" srcId="{041EB808-FFC4-406F-A892-7379964DEDE6}" destId="{428A9DF1-DA2B-4747-AB5A-249D9EFBC66B}" srcOrd="0" destOrd="0" presId="urn:microsoft.com/office/officeart/2005/8/layout/pyramid1"/>
    <dgm:cxn modelId="{F747FAA8-E560-45A4-8C53-DB5DC5D5C25D}" type="presOf" srcId="{C836C468-6B19-4B12-8E8D-846B7CD91B98}" destId="{97C41B6B-58F9-4528-8F4D-6BA2FD122DC3}" srcOrd="1" destOrd="0" presId="urn:microsoft.com/office/officeart/2005/8/layout/pyramid1"/>
    <dgm:cxn modelId="{F7578DAD-E5AF-4DBC-9DC3-DC3887EFD963}" type="presOf" srcId="{FE462718-2299-4814-A37C-BB3A3A3D6F9B}" destId="{C045407E-0FC7-4A79-83E0-B957F297874D}" srcOrd="0" destOrd="0" presId="urn:microsoft.com/office/officeart/2005/8/layout/pyramid1"/>
    <dgm:cxn modelId="{250ABEB2-AE45-4F36-B5A8-103C2CF8E7AE}" type="presOf" srcId="{92EE9321-674D-4FAC-8026-078A0B6D8923}" destId="{E16BBBC5-4F02-41C1-87F8-9FC534AB92EC}" srcOrd="1" destOrd="0" presId="urn:microsoft.com/office/officeart/2005/8/layout/pyramid1"/>
    <dgm:cxn modelId="{80BC96CA-E41C-4F0F-824D-CB8CBE3B3A2C}" srcId="{041EB808-FFC4-406F-A892-7379964DEDE6}" destId="{C836C468-6B19-4B12-8E8D-846B7CD91B98}" srcOrd="1" destOrd="0" parTransId="{283D081D-B685-4731-9D06-BC3F2F9B5C7C}" sibTransId="{CEC68D5E-DA3D-4DF0-A6D9-3D6341622CB1}"/>
    <dgm:cxn modelId="{038571FC-74C9-4BAF-BE93-B5C7C5EA14E6}" srcId="{041EB808-FFC4-406F-A892-7379964DEDE6}" destId="{FE462718-2299-4814-A37C-BB3A3A3D6F9B}" srcOrd="2" destOrd="0" parTransId="{C2C5C295-B4F8-497C-A084-B3220CF1D4C9}" sibTransId="{0231FD5F-F94F-4743-B191-654B9901A489}"/>
    <dgm:cxn modelId="{58B89D60-97B5-45F7-B2CD-A5B8D504FE3A}" type="presParOf" srcId="{428A9DF1-DA2B-4747-AB5A-249D9EFBC66B}" destId="{B58F7316-5C04-4353-A199-A83F6A5009F9}" srcOrd="0" destOrd="0" presId="urn:microsoft.com/office/officeart/2005/8/layout/pyramid1"/>
    <dgm:cxn modelId="{0333117F-1834-431A-BD9A-F19FDF7E042E}" type="presParOf" srcId="{B58F7316-5C04-4353-A199-A83F6A5009F9}" destId="{72CA8CBB-762A-4492-9A20-2967B2818E3C}" srcOrd="0" destOrd="0" presId="urn:microsoft.com/office/officeart/2005/8/layout/pyramid1"/>
    <dgm:cxn modelId="{66FB402D-4322-4CA8-BA88-5AB0CDD8AE12}" type="presParOf" srcId="{B58F7316-5C04-4353-A199-A83F6A5009F9}" destId="{E16BBBC5-4F02-41C1-87F8-9FC534AB92EC}" srcOrd="1" destOrd="0" presId="urn:microsoft.com/office/officeart/2005/8/layout/pyramid1"/>
    <dgm:cxn modelId="{19FCEA04-DC07-4F92-A37D-31109BECE867}" type="presParOf" srcId="{428A9DF1-DA2B-4747-AB5A-249D9EFBC66B}" destId="{65406AED-5482-4A97-B56F-682E28CDAC0F}" srcOrd="1" destOrd="0" presId="urn:microsoft.com/office/officeart/2005/8/layout/pyramid1"/>
    <dgm:cxn modelId="{A87C4797-EDFE-4A86-B7F2-37D7784201A7}" type="presParOf" srcId="{65406AED-5482-4A97-B56F-682E28CDAC0F}" destId="{2B26FD21-29A9-4096-BB0A-2D4160BBF55D}" srcOrd="0" destOrd="0" presId="urn:microsoft.com/office/officeart/2005/8/layout/pyramid1"/>
    <dgm:cxn modelId="{FA9BCC48-E2AC-4388-8C7A-E6150C1EEA25}" type="presParOf" srcId="{65406AED-5482-4A97-B56F-682E28CDAC0F}" destId="{97C41B6B-58F9-4528-8F4D-6BA2FD122DC3}" srcOrd="1" destOrd="0" presId="urn:microsoft.com/office/officeart/2005/8/layout/pyramid1"/>
    <dgm:cxn modelId="{07A483DC-818C-4FB9-92DB-21FA8E6C50AD}" type="presParOf" srcId="{428A9DF1-DA2B-4747-AB5A-249D9EFBC66B}" destId="{1C3D1E74-EC10-4A3E-86F1-B2191C190A1D}" srcOrd="2" destOrd="0" presId="urn:microsoft.com/office/officeart/2005/8/layout/pyramid1"/>
    <dgm:cxn modelId="{F047E4BB-E8DA-4F37-9C39-12FC12162204}" type="presParOf" srcId="{1C3D1E74-EC10-4A3E-86F1-B2191C190A1D}" destId="{C045407E-0FC7-4A79-83E0-B957F297874D}" srcOrd="0" destOrd="0" presId="urn:microsoft.com/office/officeart/2005/8/layout/pyramid1"/>
    <dgm:cxn modelId="{F33ECBCB-C4D7-4725-9879-6A65F2DB4665}" type="presParOf" srcId="{1C3D1E74-EC10-4A3E-86F1-B2191C190A1D}" destId="{1338AEEC-1506-4C4E-9428-312F1481E23D}" srcOrd="1" destOrd="0" presId="urn:microsoft.com/office/officeart/2005/8/layout/pyramid1"/>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CA8CBB-762A-4492-9A20-2967B2818E3C}">
      <dsp:nvSpPr>
        <dsp:cNvPr id="0" name=""/>
        <dsp:cNvSpPr/>
      </dsp:nvSpPr>
      <dsp:spPr>
        <a:xfrm>
          <a:off x="1161623" y="0"/>
          <a:ext cx="1161623" cy="769441"/>
        </a:xfrm>
        <a:prstGeom prst="trapezoid">
          <a:avLst>
            <a:gd name="adj" fmla="val 75485"/>
          </a:avLst>
        </a:prstGeom>
        <a:solidFill>
          <a:srgbClr val="E0A01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kumimoji="1" lang="ja-JP" altLang="en-US" sz="1900" kern="1200" dirty="0">
              <a:latin typeface="UD デジタル 教科書体 N-B" panose="02020700000000000000" pitchFamily="17" charset="-128"/>
              <a:ea typeface="UD デジタル 教科書体 N-B" panose="02020700000000000000" pitchFamily="17" charset="-128"/>
            </a:rPr>
            <a:t>主体的な学び</a:t>
          </a:r>
        </a:p>
      </dsp:txBody>
      <dsp:txXfrm>
        <a:off x="1161623" y="0"/>
        <a:ext cx="1161623" cy="769441"/>
      </dsp:txXfrm>
    </dsp:sp>
    <dsp:sp modelId="{2B26FD21-29A9-4096-BB0A-2D4160BBF55D}">
      <dsp:nvSpPr>
        <dsp:cNvPr id="0" name=""/>
        <dsp:cNvSpPr/>
      </dsp:nvSpPr>
      <dsp:spPr>
        <a:xfrm>
          <a:off x="580811" y="769441"/>
          <a:ext cx="2323246" cy="769441"/>
        </a:xfrm>
        <a:prstGeom prst="trapezoid">
          <a:avLst>
            <a:gd name="adj" fmla="val 75485"/>
          </a:avLst>
        </a:prstGeom>
        <a:solidFill>
          <a:srgbClr val="A9162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kumimoji="1" lang="ja-JP" altLang="en-US" sz="1900" kern="1200" dirty="0">
              <a:latin typeface="UD デジタル 教科書体 N-B" panose="02020700000000000000" pitchFamily="17" charset="-128"/>
              <a:ea typeface="UD デジタル 教科書体 N-B" panose="02020700000000000000" pitchFamily="17" charset="-128"/>
            </a:rPr>
            <a:t>思考力・判断力・表現力</a:t>
          </a:r>
        </a:p>
      </dsp:txBody>
      <dsp:txXfrm>
        <a:off x="987379" y="769441"/>
        <a:ext cx="1510110" cy="769441"/>
      </dsp:txXfrm>
    </dsp:sp>
    <dsp:sp modelId="{C045407E-0FC7-4A79-83E0-B957F297874D}">
      <dsp:nvSpPr>
        <dsp:cNvPr id="0" name=""/>
        <dsp:cNvSpPr/>
      </dsp:nvSpPr>
      <dsp:spPr>
        <a:xfrm>
          <a:off x="0" y="1538882"/>
          <a:ext cx="3484870" cy="769441"/>
        </a:xfrm>
        <a:prstGeom prst="trapezoid">
          <a:avLst>
            <a:gd name="adj" fmla="val 75485"/>
          </a:avLst>
        </a:prstGeom>
        <a:solidFill>
          <a:srgbClr val="1D336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kumimoji="1" lang="ja-JP" altLang="en-US" sz="1900" kern="1200" dirty="0">
              <a:latin typeface="UD デジタル 教科書体 N-B" panose="02020700000000000000" pitchFamily="17" charset="-128"/>
              <a:ea typeface="UD デジタル 教科書体 N-B" panose="02020700000000000000" pitchFamily="17" charset="-128"/>
            </a:rPr>
            <a:t>知識・技能</a:t>
          </a:r>
        </a:p>
      </dsp:txBody>
      <dsp:txXfrm>
        <a:off x="609852" y="1538882"/>
        <a:ext cx="2265165" cy="769441"/>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9012BC8-E134-4AD3-A28D-12600DF4A713}" type="datetimeFigureOut">
              <a:rPr kumimoji="1" lang="ja-JP" altLang="en-US" smtClean="0"/>
              <a:t>2020/9/8</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6DED4C7-A9BB-4E3F-B3FB-6479ACB91CBD}" type="slidenum">
              <a:rPr kumimoji="1" lang="ja-JP" altLang="en-US" smtClean="0"/>
              <a:t>‹#›</a:t>
            </a:fld>
            <a:endParaRPr kumimoji="1" lang="ja-JP" altLang="en-US"/>
          </a:p>
        </p:txBody>
      </p:sp>
    </p:spTree>
    <p:extLst>
      <p:ext uri="{BB962C8B-B14F-4D97-AF65-F5344CB8AC3E}">
        <p14:creationId xmlns:p14="http://schemas.microsoft.com/office/powerpoint/2010/main" val="100549477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A239AA40-8E97-4B84-8C49-94CC4D601D40}" type="datetime1">
              <a:rPr kumimoji="1" lang="ja-JP" altLang="en-US" smtClean="0"/>
              <a:t>2020/9/8</a:t>
            </a:fld>
            <a:endParaRPr kumimoji="1" lang="ja-JP" altLang="en-US"/>
          </a:p>
        </p:txBody>
      </p:sp>
      <p:sp>
        <p:nvSpPr>
          <p:cNvPr id="5" name="Footer Placeholder 4"/>
          <p:cNvSpPr>
            <a:spLocks noGrp="1"/>
          </p:cNvSpPr>
          <p:nvPr>
            <p:ph type="ftr" sz="quarter" idx="11"/>
          </p:nvPr>
        </p:nvSpPr>
        <p:spPr/>
        <p:txBody>
          <a:bodyPr/>
          <a:lstStyle/>
          <a:p>
            <a:r>
              <a:rPr kumimoji="1" lang="en-US" altLang="ja-JP"/>
              <a:t>©Networks of Educational Alliance(NEA)2020</a:t>
            </a:r>
            <a:endParaRPr kumimoji="1" lang="ja-JP" altLang="en-US"/>
          </a:p>
        </p:txBody>
      </p:sp>
      <p:sp>
        <p:nvSpPr>
          <p:cNvPr id="6" name="Slide Number Placeholder 5"/>
          <p:cNvSpPr>
            <a:spLocks noGrp="1"/>
          </p:cNvSpPr>
          <p:nvPr>
            <p:ph type="sldNum" sz="quarter" idx="12"/>
          </p:nvPr>
        </p:nvSpPr>
        <p:spPr/>
        <p:txBody>
          <a:bodyPr/>
          <a:lstStyle/>
          <a:p>
            <a:fld id="{96F4D1C9-631D-4A4E-8CBE-8712E4EEE1B3}" type="slidenum">
              <a:rPr kumimoji="1" lang="ja-JP" altLang="en-US" smtClean="0"/>
              <a:t>‹#›</a:t>
            </a:fld>
            <a:endParaRPr kumimoji="1" lang="ja-JP" altLang="en-US"/>
          </a:p>
        </p:txBody>
      </p:sp>
    </p:spTree>
    <p:extLst>
      <p:ext uri="{BB962C8B-B14F-4D97-AF65-F5344CB8AC3E}">
        <p14:creationId xmlns:p14="http://schemas.microsoft.com/office/powerpoint/2010/main" val="19973858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1F757112-382A-47A5-9880-4CFF266DE796}" type="datetime1">
              <a:rPr kumimoji="1" lang="ja-JP" altLang="en-US" smtClean="0"/>
              <a:t>2020/9/8</a:t>
            </a:fld>
            <a:endParaRPr kumimoji="1" lang="ja-JP" altLang="en-US"/>
          </a:p>
        </p:txBody>
      </p:sp>
      <p:sp>
        <p:nvSpPr>
          <p:cNvPr id="5" name="Footer Placeholder 4"/>
          <p:cNvSpPr>
            <a:spLocks noGrp="1"/>
          </p:cNvSpPr>
          <p:nvPr>
            <p:ph type="ftr" sz="quarter" idx="11"/>
          </p:nvPr>
        </p:nvSpPr>
        <p:spPr/>
        <p:txBody>
          <a:bodyPr/>
          <a:lstStyle/>
          <a:p>
            <a:r>
              <a:rPr kumimoji="1" lang="en-US" altLang="ja-JP"/>
              <a:t>©Networks of Educational Alliance(NEA)2020</a:t>
            </a:r>
            <a:endParaRPr kumimoji="1" lang="ja-JP" altLang="en-US"/>
          </a:p>
        </p:txBody>
      </p:sp>
      <p:sp>
        <p:nvSpPr>
          <p:cNvPr id="6" name="Slide Number Placeholder 5"/>
          <p:cNvSpPr>
            <a:spLocks noGrp="1"/>
          </p:cNvSpPr>
          <p:nvPr>
            <p:ph type="sldNum" sz="quarter" idx="12"/>
          </p:nvPr>
        </p:nvSpPr>
        <p:spPr/>
        <p:txBody>
          <a:bodyPr/>
          <a:lstStyle/>
          <a:p>
            <a:fld id="{96F4D1C9-631D-4A4E-8CBE-8712E4EEE1B3}" type="slidenum">
              <a:rPr kumimoji="1" lang="ja-JP" altLang="en-US" smtClean="0"/>
              <a:t>‹#›</a:t>
            </a:fld>
            <a:endParaRPr kumimoji="1" lang="ja-JP" altLang="en-US"/>
          </a:p>
        </p:txBody>
      </p:sp>
    </p:spTree>
    <p:extLst>
      <p:ext uri="{BB962C8B-B14F-4D97-AF65-F5344CB8AC3E}">
        <p14:creationId xmlns:p14="http://schemas.microsoft.com/office/powerpoint/2010/main" val="269122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21F15BC-B02D-410A-AD0F-36F15B492CDA}" type="datetime1">
              <a:rPr kumimoji="1" lang="ja-JP" altLang="en-US" smtClean="0"/>
              <a:t>2020/9/8</a:t>
            </a:fld>
            <a:endParaRPr kumimoji="1" lang="ja-JP" altLang="en-US"/>
          </a:p>
        </p:txBody>
      </p:sp>
      <p:sp>
        <p:nvSpPr>
          <p:cNvPr id="5" name="Footer Placeholder 4"/>
          <p:cNvSpPr>
            <a:spLocks noGrp="1"/>
          </p:cNvSpPr>
          <p:nvPr>
            <p:ph type="ftr" sz="quarter" idx="11"/>
          </p:nvPr>
        </p:nvSpPr>
        <p:spPr/>
        <p:txBody>
          <a:bodyPr/>
          <a:lstStyle/>
          <a:p>
            <a:r>
              <a:rPr kumimoji="1" lang="en-US" altLang="ja-JP"/>
              <a:t>©Networks of Educational Alliance(NEA)2020</a:t>
            </a:r>
            <a:endParaRPr kumimoji="1" lang="ja-JP" altLang="en-US"/>
          </a:p>
        </p:txBody>
      </p:sp>
      <p:sp>
        <p:nvSpPr>
          <p:cNvPr id="6" name="Slide Number Placeholder 5"/>
          <p:cNvSpPr>
            <a:spLocks noGrp="1"/>
          </p:cNvSpPr>
          <p:nvPr>
            <p:ph type="sldNum" sz="quarter" idx="12"/>
          </p:nvPr>
        </p:nvSpPr>
        <p:spPr/>
        <p:txBody>
          <a:bodyPr/>
          <a:lstStyle/>
          <a:p>
            <a:fld id="{96F4D1C9-631D-4A4E-8CBE-8712E4EEE1B3}" type="slidenum">
              <a:rPr kumimoji="1" lang="ja-JP" altLang="en-US" smtClean="0"/>
              <a:t>‹#›</a:t>
            </a:fld>
            <a:endParaRPr kumimoji="1" lang="ja-JP" altLang="en-US"/>
          </a:p>
        </p:txBody>
      </p:sp>
    </p:spTree>
    <p:extLst>
      <p:ext uri="{BB962C8B-B14F-4D97-AF65-F5344CB8AC3E}">
        <p14:creationId xmlns:p14="http://schemas.microsoft.com/office/powerpoint/2010/main" val="3976294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1930FC45-42C9-4AD3-8E24-2F4AC023CADE}" type="datetime1">
              <a:rPr kumimoji="1" lang="ja-JP" altLang="en-US" smtClean="0"/>
              <a:t>2020/9/8</a:t>
            </a:fld>
            <a:endParaRPr kumimoji="1" lang="ja-JP" altLang="en-US"/>
          </a:p>
        </p:txBody>
      </p:sp>
      <p:sp>
        <p:nvSpPr>
          <p:cNvPr id="5" name="Footer Placeholder 4"/>
          <p:cNvSpPr>
            <a:spLocks noGrp="1"/>
          </p:cNvSpPr>
          <p:nvPr>
            <p:ph type="ftr" sz="quarter" idx="11"/>
          </p:nvPr>
        </p:nvSpPr>
        <p:spPr/>
        <p:txBody>
          <a:bodyPr/>
          <a:lstStyle/>
          <a:p>
            <a:r>
              <a:rPr kumimoji="1" lang="en-US" altLang="ja-JP"/>
              <a:t>©Networks of Educational Alliance(NEA)2020</a:t>
            </a:r>
            <a:endParaRPr kumimoji="1" lang="ja-JP" altLang="en-US"/>
          </a:p>
        </p:txBody>
      </p:sp>
      <p:sp>
        <p:nvSpPr>
          <p:cNvPr id="6" name="Slide Number Placeholder 5"/>
          <p:cNvSpPr>
            <a:spLocks noGrp="1"/>
          </p:cNvSpPr>
          <p:nvPr>
            <p:ph type="sldNum" sz="quarter" idx="12"/>
          </p:nvPr>
        </p:nvSpPr>
        <p:spPr/>
        <p:txBody>
          <a:bodyPr/>
          <a:lstStyle/>
          <a:p>
            <a:fld id="{96F4D1C9-631D-4A4E-8CBE-8712E4EEE1B3}" type="slidenum">
              <a:rPr kumimoji="1" lang="ja-JP" altLang="en-US" smtClean="0"/>
              <a:t>‹#›</a:t>
            </a:fld>
            <a:endParaRPr kumimoji="1" lang="ja-JP" altLang="en-US"/>
          </a:p>
        </p:txBody>
      </p:sp>
    </p:spTree>
    <p:extLst>
      <p:ext uri="{BB962C8B-B14F-4D97-AF65-F5344CB8AC3E}">
        <p14:creationId xmlns:p14="http://schemas.microsoft.com/office/powerpoint/2010/main" val="11109020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DC47062-1DA3-4312-AE8A-C7B0661995E9}" type="datetime1">
              <a:rPr kumimoji="1" lang="ja-JP" altLang="en-US" smtClean="0"/>
              <a:t>2020/9/8</a:t>
            </a:fld>
            <a:endParaRPr kumimoji="1" lang="ja-JP" altLang="en-US"/>
          </a:p>
        </p:txBody>
      </p:sp>
      <p:sp>
        <p:nvSpPr>
          <p:cNvPr id="5" name="Footer Placeholder 4"/>
          <p:cNvSpPr>
            <a:spLocks noGrp="1"/>
          </p:cNvSpPr>
          <p:nvPr>
            <p:ph type="ftr" sz="quarter" idx="11"/>
          </p:nvPr>
        </p:nvSpPr>
        <p:spPr/>
        <p:txBody>
          <a:bodyPr/>
          <a:lstStyle/>
          <a:p>
            <a:r>
              <a:rPr kumimoji="1" lang="en-US" altLang="ja-JP"/>
              <a:t>©Networks of Educational Alliance(NEA)2020</a:t>
            </a:r>
            <a:endParaRPr kumimoji="1" lang="ja-JP" altLang="en-US"/>
          </a:p>
        </p:txBody>
      </p:sp>
      <p:sp>
        <p:nvSpPr>
          <p:cNvPr id="6" name="Slide Number Placeholder 5"/>
          <p:cNvSpPr>
            <a:spLocks noGrp="1"/>
          </p:cNvSpPr>
          <p:nvPr>
            <p:ph type="sldNum" sz="quarter" idx="12"/>
          </p:nvPr>
        </p:nvSpPr>
        <p:spPr/>
        <p:txBody>
          <a:bodyPr/>
          <a:lstStyle/>
          <a:p>
            <a:fld id="{96F4D1C9-631D-4A4E-8CBE-8712E4EEE1B3}" type="slidenum">
              <a:rPr kumimoji="1" lang="ja-JP" altLang="en-US" smtClean="0"/>
              <a:t>‹#›</a:t>
            </a:fld>
            <a:endParaRPr kumimoji="1" lang="ja-JP" altLang="en-US"/>
          </a:p>
        </p:txBody>
      </p:sp>
    </p:spTree>
    <p:extLst>
      <p:ext uri="{BB962C8B-B14F-4D97-AF65-F5344CB8AC3E}">
        <p14:creationId xmlns:p14="http://schemas.microsoft.com/office/powerpoint/2010/main" val="18285518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527F8DFB-F727-4B8A-9A9E-F760D07167DF}" type="datetime1">
              <a:rPr kumimoji="1" lang="ja-JP" altLang="en-US" smtClean="0"/>
              <a:t>2020/9/8</a:t>
            </a:fld>
            <a:endParaRPr kumimoji="1" lang="ja-JP" altLang="en-US"/>
          </a:p>
        </p:txBody>
      </p:sp>
      <p:sp>
        <p:nvSpPr>
          <p:cNvPr id="6" name="Footer Placeholder 5"/>
          <p:cNvSpPr>
            <a:spLocks noGrp="1"/>
          </p:cNvSpPr>
          <p:nvPr>
            <p:ph type="ftr" sz="quarter" idx="11"/>
          </p:nvPr>
        </p:nvSpPr>
        <p:spPr/>
        <p:txBody>
          <a:bodyPr/>
          <a:lstStyle/>
          <a:p>
            <a:r>
              <a:rPr kumimoji="1" lang="en-US" altLang="ja-JP"/>
              <a:t>©Networks of Educational Alliance(NEA)2020</a:t>
            </a:r>
            <a:endParaRPr kumimoji="1" lang="ja-JP" altLang="en-US"/>
          </a:p>
        </p:txBody>
      </p:sp>
      <p:sp>
        <p:nvSpPr>
          <p:cNvPr id="7" name="Slide Number Placeholder 6"/>
          <p:cNvSpPr>
            <a:spLocks noGrp="1"/>
          </p:cNvSpPr>
          <p:nvPr>
            <p:ph type="sldNum" sz="quarter" idx="12"/>
          </p:nvPr>
        </p:nvSpPr>
        <p:spPr/>
        <p:txBody>
          <a:bodyPr/>
          <a:lstStyle/>
          <a:p>
            <a:fld id="{96F4D1C9-631D-4A4E-8CBE-8712E4EEE1B3}" type="slidenum">
              <a:rPr kumimoji="1" lang="ja-JP" altLang="en-US" smtClean="0"/>
              <a:t>‹#›</a:t>
            </a:fld>
            <a:endParaRPr kumimoji="1" lang="ja-JP" altLang="en-US"/>
          </a:p>
        </p:txBody>
      </p:sp>
    </p:spTree>
    <p:extLst>
      <p:ext uri="{BB962C8B-B14F-4D97-AF65-F5344CB8AC3E}">
        <p14:creationId xmlns:p14="http://schemas.microsoft.com/office/powerpoint/2010/main" val="21855819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7A8B7A80-F65C-4635-904F-5270FFD05DDB}" type="datetime1">
              <a:rPr kumimoji="1" lang="ja-JP" altLang="en-US" smtClean="0"/>
              <a:t>2020/9/8</a:t>
            </a:fld>
            <a:endParaRPr kumimoji="1" lang="ja-JP" altLang="en-US"/>
          </a:p>
        </p:txBody>
      </p:sp>
      <p:sp>
        <p:nvSpPr>
          <p:cNvPr id="8" name="Footer Placeholder 7"/>
          <p:cNvSpPr>
            <a:spLocks noGrp="1"/>
          </p:cNvSpPr>
          <p:nvPr>
            <p:ph type="ftr" sz="quarter" idx="11"/>
          </p:nvPr>
        </p:nvSpPr>
        <p:spPr/>
        <p:txBody>
          <a:bodyPr/>
          <a:lstStyle/>
          <a:p>
            <a:r>
              <a:rPr kumimoji="1" lang="en-US" altLang="ja-JP"/>
              <a:t>©Networks of Educational Alliance(NEA)2020</a:t>
            </a:r>
            <a:endParaRPr kumimoji="1" lang="ja-JP" altLang="en-US"/>
          </a:p>
        </p:txBody>
      </p:sp>
      <p:sp>
        <p:nvSpPr>
          <p:cNvPr id="9" name="Slide Number Placeholder 8"/>
          <p:cNvSpPr>
            <a:spLocks noGrp="1"/>
          </p:cNvSpPr>
          <p:nvPr>
            <p:ph type="sldNum" sz="quarter" idx="12"/>
          </p:nvPr>
        </p:nvSpPr>
        <p:spPr/>
        <p:txBody>
          <a:bodyPr/>
          <a:lstStyle/>
          <a:p>
            <a:fld id="{96F4D1C9-631D-4A4E-8CBE-8712E4EEE1B3}" type="slidenum">
              <a:rPr kumimoji="1" lang="ja-JP" altLang="en-US" smtClean="0"/>
              <a:t>‹#›</a:t>
            </a:fld>
            <a:endParaRPr kumimoji="1" lang="ja-JP" altLang="en-US"/>
          </a:p>
        </p:txBody>
      </p:sp>
    </p:spTree>
    <p:extLst>
      <p:ext uri="{BB962C8B-B14F-4D97-AF65-F5344CB8AC3E}">
        <p14:creationId xmlns:p14="http://schemas.microsoft.com/office/powerpoint/2010/main" val="6245624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336A3D83-6699-4A25-BF42-795AED62E5F4}" type="datetime1">
              <a:rPr kumimoji="1" lang="ja-JP" altLang="en-US" smtClean="0"/>
              <a:t>2020/9/8</a:t>
            </a:fld>
            <a:endParaRPr kumimoji="1" lang="ja-JP" altLang="en-US"/>
          </a:p>
        </p:txBody>
      </p:sp>
      <p:sp>
        <p:nvSpPr>
          <p:cNvPr id="4" name="Footer Placeholder 3"/>
          <p:cNvSpPr>
            <a:spLocks noGrp="1"/>
          </p:cNvSpPr>
          <p:nvPr>
            <p:ph type="ftr" sz="quarter" idx="11"/>
          </p:nvPr>
        </p:nvSpPr>
        <p:spPr/>
        <p:txBody>
          <a:bodyPr/>
          <a:lstStyle/>
          <a:p>
            <a:r>
              <a:rPr kumimoji="1" lang="en-US" altLang="ja-JP"/>
              <a:t>©Networks of Educational Alliance(NEA)2020</a:t>
            </a:r>
            <a:endParaRPr kumimoji="1" lang="ja-JP" altLang="en-US"/>
          </a:p>
        </p:txBody>
      </p:sp>
      <p:sp>
        <p:nvSpPr>
          <p:cNvPr id="5" name="Slide Number Placeholder 4"/>
          <p:cNvSpPr>
            <a:spLocks noGrp="1"/>
          </p:cNvSpPr>
          <p:nvPr>
            <p:ph type="sldNum" sz="quarter" idx="12"/>
          </p:nvPr>
        </p:nvSpPr>
        <p:spPr/>
        <p:txBody>
          <a:bodyPr/>
          <a:lstStyle/>
          <a:p>
            <a:fld id="{96F4D1C9-631D-4A4E-8CBE-8712E4EEE1B3}" type="slidenum">
              <a:rPr kumimoji="1" lang="ja-JP" altLang="en-US" smtClean="0"/>
              <a:t>‹#›</a:t>
            </a:fld>
            <a:endParaRPr kumimoji="1" lang="ja-JP" altLang="en-US"/>
          </a:p>
        </p:txBody>
      </p:sp>
    </p:spTree>
    <p:extLst>
      <p:ext uri="{BB962C8B-B14F-4D97-AF65-F5344CB8AC3E}">
        <p14:creationId xmlns:p14="http://schemas.microsoft.com/office/powerpoint/2010/main" val="38113247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192E47-056C-4BBE-BED8-B9BF69CAC8EF}" type="datetime1">
              <a:rPr kumimoji="1" lang="ja-JP" altLang="en-US" smtClean="0"/>
              <a:t>2020/9/8</a:t>
            </a:fld>
            <a:endParaRPr kumimoji="1" lang="ja-JP" altLang="en-US"/>
          </a:p>
        </p:txBody>
      </p:sp>
      <p:sp>
        <p:nvSpPr>
          <p:cNvPr id="3" name="Footer Placeholder 2"/>
          <p:cNvSpPr>
            <a:spLocks noGrp="1"/>
          </p:cNvSpPr>
          <p:nvPr>
            <p:ph type="ftr" sz="quarter" idx="11"/>
          </p:nvPr>
        </p:nvSpPr>
        <p:spPr/>
        <p:txBody>
          <a:bodyPr/>
          <a:lstStyle/>
          <a:p>
            <a:r>
              <a:rPr kumimoji="1" lang="en-US" altLang="ja-JP"/>
              <a:t>©Networks of Educational Alliance(NEA)2020</a:t>
            </a:r>
            <a:endParaRPr kumimoji="1" lang="ja-JP" altLang="en-US"/>
          </a:p>
        </p:txBody>
      </p:sp>
      <p:sp>
        <p:nvSpPr>
          <p:cNvPr id="4" name="Slide Number Placeholder 3"/>
          <p:cNvSpPr>
            <a:spLocks noGrp="1"/>
          </p:cNvSpPr>
          <p:nvPr>
            <p:ph type="sldNum" sz="quarter" idx="12"/>
          </p:nvPr>
        </p:nvSpPr>
        <p:spPr/>
        <p:txBody>
          <a:bodyPr/>
          <a:lstStyle/>
          <a:p>
            <a:fld id="{96F4D1C9-631D-4A4E-8CBE-8712E4EEE1B3}" type="slidenum">
              <a:rPr kumimoji="1" lang="ja-JP" altLang="en-US" smtClean="0"/>
              <a:t>‹#›</a:t>
            </a:fld>
            <a:endParaRPr kumimoji="1" lang="ja-JP" altLang="en-US"/>
          </a:p>
        </p:txBody>
      </p:sp>
    </p:spTree>
    <p:extLst>
      <p:ext uri="{BB962C8B-B14F-4D97-AF65-F5344CB8AC3E}">
        <p14:creationId xmlns:p14="http://schemas.microsoft.com/office/powerpoint/2010/main" val="37712091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A4659DF-B36B-4E7C-9136-6D160F1E596E}" type="datetime1">
              <a:rPr kumimoji="1" lang="ja-JP" altLang="en-US" smtClean="0"/>
              <a:t>2020/9/8</a:t>
            </a:fld>
            <a:endParaRPr kumimoji="1" lang="ja-JP" altLang="en-US"/>
          </a:p>
        </p:txBody>
      </p:sp>
      <p:sp>
        <p:nvSpPr>
          <p:cNvPr id="6" name="Footer Placeholder 5"/>
          <p:cNvSpPr>
            <a:spLocks noGrp="1"/>
          </p:cNvSpPr>
          <p:nvPr>
            <p:ph type="ftr" sz="quarter" idx="11"/>
          </p:nvPr>
        </p:nvSpPr>
        <p:spPr/>
        <p:txBody>
          <a:bodyPr/>
          <a:lstStyle/>
          <a:p>
            <a:r>
              <a:rPr kumimoji="1" lang="en-US" altLang="ja-JP"/>
              <a:t>©Networks of Educational Alliance(NEA)2020</a:t>
            </a:r>
            <a:endParaRPr kumimoji="1" lang="ja-JP" altLang="en-US"/>
          </a:p>
        </p:txBody>
      </p:sp>
      <p:sp>
        <p:nvSpPr>
          <p:cNvPr id="7" name="Slide Number Placeholder 6"/>
          <p:cNvSpPr>
            <a:spLocks noGrp="1"/>
          </p:cNvSpPr>
          <p:nvPr>
            <p:ph type="sldNum" sz="quarter" idx="12"/>
          </p:nvPr>
        </p:nvSpPr>
        <p:spPr/>
        <p:txBody>
          <a:bodyPr/>
          <a:lstStyle/>
          <a:p>
            <a:fld id="{96F4D1C9-631D-4A4E-8CBE-8712E4EEE1B3}" type="slidenum">
              <a:rPr kumimoji="1" lang="ja-JP" altLang="en-US" smtClean="0"/>
              <a:t>‹#›</a:t>
            </a:fld>
            <a:endParaRPr kumimoji="1" lang="ja-JP" altLang="en-US"/>
          </a:p>
        </p:txBody>
      </p:sp>
    </p:spTree>
    <p:extLst>
      <p:ext uri="{BB962C8B-B14F-4D97-AF65-F5344CB8AC3E}">
        <p14:creationId xmlns:p14="http://schemas.microsoft.com/office/powerpoint/2010/main" val="1060927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EF5FB302-C0DA-40DA-B0A4-D7692CBA6E66}" type="datetime1">
              <a:rPr kumimoji="1" lang="ja-JP" altLang="en-US" smtClean="0"/>
              <a:t>2020/9/8</a:t>
            </a:fld>
            <a:endParaRPr kumimoji="1" lang="ja-JP" altLang="en-US"/>
          </a:p>
        </p:txBody>
      </p:sp>
      <p:sp>
        <p:nvSpPr>
          <p:cNvPr id="6" name="Footer Placeholder 5"/>
          <p:cNvSpPr>
            <a:spLocks noGrp="1"/>
          </p:cNvSpPr>
          <p:nvPr>
            <p:ph type="ftr" sz="quarter" idx="11"/>
          </p:nvPr>
        </p:nvSpPr>
        <p:spPr/>
        <p:txBody>
          <a:bodyPr/>
          <a:lstStyle/>
          <a:p>
            <a:r>
              <a:rPr kumimoji="1" lang="en-US" altLang="ja-JP"/>
              <a:t>©Networks of Educational Alliance(NEA)2020</a:t>
            </a:r>
            <a:endParaRPr kumimoji="1" lang="ja-JP" altLang="en-US"/>
          </a:p>
        </p:txBody>
      </p:sp>
      <p:sp>
        <p:nvSpPr>
          <p:cNvPr id="7" name="Slide Number Placeholder 6"/>
          <p:cNvSpPr>
            <a:spLocks noGrp="1"/>
          </p:cNvSpPr>
          <p:nvPr>
            <p:ph type="sldNum" sz="quarter" idx="12"/>
          </p:nvPr>
        </p:nvSpPr>
        <p:spPr/>
        <p:txBody>
          <a:bodyPr/>
          <a:lstStyle/>
          <a:p>
            <a:fld id="{96F4D1C9-631D-4A4E-8CBE-8712E4EEE1B3}" type="slidenum">
              <a:rPr kumimoji="1" lang="ja-JP" altLang="en-US" smtClean="0"/>
              <a:t>‹#›</a:t>
            </a:fld>
            <a:endParaRPr kumimoji="1" lang="ja-JP" altLang="en-US"/>
          </a:p>
        </p:txBody>
      </p:sp>
    </p:spTree>
    <p:extLst>
      <p:ext uri="{BB962C8B-B14F-4D97-AF65-F5344CB8AC3E}">
        <p14:creationId xmlns:p14="http://schemas.microsoft.com/office/powerpoint/2010/main" val="10400109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8463E8-D690-4BEB-84E9-58C7C5DDE367}" type="datetime1">
              <a:rPr kumimoji="1" lang="ja-JP" altLang="en-US" smtClean="0"/>
              <a:t>2020/9/8</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©Networks of Educational Alliance(NEA)2020</a:t>
            </a:r>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F4D1C9-631D-4A4E-8CBE-8712E4EEE1B3}" type="slidenum">
              <a:rPr kumimoji="1" lang="ja-JP" altLang="en-US" smtClean="0"/>
              <a:t>‹#›</a:t>
            </a:fld>
            <a:endParaRPr kumimoji="1" lang="ja-JP" altLang="en-US"/>
          </a:p>
        </p:txBody>
      </p:sp>
    </p:spTree>
    <p:extLst>
      <p:ext uri="{BB962C8B-B14F-4D97-AF65-F5344CB8AC3E}">
        <p14:creationId xmlns:p14="http://schemas.microsoft.com/office/powerpoint/2010/main" val="39586097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hyperlink" Target="https://zoom.us/j/95577189539?pwd=OVI4eXFPN1E1YVRhSkU5SGhoWTVIdz09"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tel:03-6431-1311" TargetMode="External"/><Relationship Id="rId2" Type="http://schemas.openxmlformats.org/officeDocument/2006/relationships/hyperlink" Target="mailto:info@n-ea.jp" TargetMode="Externa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hyperlink" Target="https://www.n-ea.jp/"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image" Target="../media/image9.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hyperlink" Target="tel:03-6431-1311" TargetMode="External"/><Relationship Id="rId2" Type="http://schemas.openxmlformats.org/officeDocument/2006/relationships/hyperlink" Target="mailto:info@n-ea.jp" TargetMode="Externa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hyperlink" Target="https://www.n-ea.jp/"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FE54F6E9-DC0E-46FD-A502-A61D6C8524D2}"/>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36015" y="79346"/>
            <a:ext cx="800963" cy="563465"/>
          </a:xfrm>
          <a:prstGeom prst="rect">
            <a:avLst/>
          </a:prstGeom>
        </p:spPr>
      </p:pic>
      <p:grpSp>
        <p:nvGrpSpPr>
          <p:cNvPr id="17" name="グループ化 16">
            <a:extLst>
              <a:ext uri="{FF2B5EF4-FFF2-40B4-BE49-F238E27FC236}">
                <a16:creationId xmlns:a16="http://schemas.microsoft.com/office/drawing/2014/main" id="{FC90488A-7431-497D-8D54-238B508E5D10}"/>
              </a:ext>
            </a:extLst>
          </p:cNvPr>
          <p:cNvGrpSpPr/>
          <p:nvPr/>
        </p:nvGrpSpPr>
        <p:grpSpPr>
          <a:xfrm>
            <a:off x="225778" y="661078"/>
            <a:ext cx="8692444" cy="1541839"/>
            <a:chOff x="0" y="1405590"/>
            <a:chExt cx="9144000" cy="1890766"/>
          </a:xfrm>
        </p:grpSpPr>
        <p:pic>
          <p:nvPicPr>
            <p:cNvPr id="15" name="図 14">
              <a:extLst>
                <a:ext uri="{FF2B5EF4-FFF2-40B4-BE49-F238E27FC236}">
                  <a16:creationId xmlns:a16="http://schemas.microsoft.com/office/drawing/2014/main" id="{9B9F9427-FFEF-44DF-AC91-4BEE1C9C253F}"/>
                </a:ext>
              </a:extLst>
            </p:cNvPr>
            <p:cNvPicPr>
              <a:picLocks noChangeAspect="1"/>
            </p:cNvPicPr>
            <p:nvPr/>
          </p:nvPicPr>
          <p:blipFill>
            <a:blip r:embed="rId3"/>
            <a:stretch>
              <a:fillRect/>
            </a:stretch>
          </p:blipFill>
          <p:spPr>
            <a:xfrm>
              <a:off x="0" y="1405590"/>
              <a:ext cx="9144000" cy="1890766"/>
            </a:xfrm>
            <a:prstGeom prst="rect">
              <a:avLst/>
            </a:prstGeom>
          </p:spPr>
        </p:pic>
        <p:sp>
          <p:nvSpPr>
            <p:cNvPr id="16" name="正方形/長方形 15">
              <a:extLst>
                <a:ext uri="{FF2B5EF4-FFF2-40B4-BE49-F238E27FC236}">
                  <a16:creationId xmlns:a16="http://schemas.microsoft.com/office/drawing/2014/main" id="{44E248D5-8CBF-4267-B6B4-54A771C7282A}"/>
                </a:ext>
              </a:extLst>
            </p:cNvPr>
            <p:cNvSpPr/>
            <p:nvPr/>
          </p:nvSpPr>
          <p:spPr>
            <a:xfrm>
              <a:off x="229759" y="2452450"/>
              <a:ext cx="2513441" cy="756356"/>
            </a:xfrm>
            <a:prstGeom prst="rect">
              <a:avLst/>
            </a:prstGeom>
            <a:solidFill>
              <a:srgbClr val="1D33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latin typeface="UD デジタル 教科書体 N-B" panose="02020700000000000000" pitchFamily="17" charset="-128"/>
                  <a:ea typeface="UD デジタル 教科書体 N-B" panose="02020700000000000000" pitchFamily="17" charset="-128"/>
                </a:rPr>
                <a:t>2021</a:t>
              </a:r>
              <a:r>
                <a:rPr kumimoji="1" lang="ja-JP" altLang="en-US" dirty="0">
                  <a:latin typeface="UD デジタル 教科書体 N-B" panose="02020700000000000000" pitchFamily="17" charset="-128"/>
                  <a:ea typeface="UD デジタル 教科書体 N-B" panose="02020700000000000000" pitchFamily="17" charset="-128"/>
                </a:rPr>
                <a:t>年、</a:t>
              </a:r>
              <a:r>
                <a:rPr kumimoji="1" lang="en-US" altLang="ja-JP" dirty="0">
                  <a:latin typeface="UD デジタル 教科書体 N-B" panose="02020700000000000000" pitchFamily="17" charset="-128"/>
                  <a:ea typeface="UD デジタル 教科書体 N-B" panose="02020700000000000000" pitchFamily="17" charset="-128"/>
                </a:rPr>
                <a:t>2022</a:t>
              </a:r>
              <a:r>
                <a:rPr kumimoji="1" lang="ja-JP" altLang="en-US" dirty="0">
                  <a:latin typeface="UD デジタル 教科書体 N-B" panose="02020700000000000000" pitchFamily="17" charset="-128"/>
                  <a:ea typeface="UD デジタル 教科書体 N-B" panose="02020700000000000000" pitchFamily="17" charset="-128"/>
                </a:rPr>
                <a:t>年の</a:t>
              </a:r>
              <a:endParaRPr kumimoji="1" lang="en-US" altLang="ja-JP" dirty="0">
                <a:latin typeface="UD デジタル 教科書体 N-B" panose="02020700000000000000" pitchFamily="17" charset="-128"/>
                <a:ea typeface="UD デジタル 教科書体 N-B" panose="02020700000000000000" pitchFamily="17" charset="-128"/>
              </a:endParaRPr>
            </a:p>
            <a:p>
              <a:pPr algn="ctr"/>
              <a:r>
                <a:rPr kumimoji="1" lang="ja-JP" altLang="en-US" dirty="0">
                  <a:latin typeface="UD デジタル 教科書体 N-B" panose="02020700000000000000" pitchFamily="17" charset="-128"/>
                  <a:ea typeface="UD デジタル 教科書体 N-B" panose="02020700000000000000" pitchFamily="17" charset="-128"/>
                </a:rPr>
                <a:t>高校入試を予測する　</a:t>
              </a:r>
            </a:p>
          </p:txBody>
        </p:sp>
      </p:grpSp>
      <p:pic>
        <p:nvPicPr>
          <p:cNvPr id="21" name="図 20">
            <a:extLst>
              <a:ext uri="{FF2B5EF4-FFF2-40B4-BE49-F238E27FC236}">
                <a16:creationId xmlns:a16="http://schemas.microsoft.com/office/drawing/2014/main" id="{35890DC2-8D67-4111-90F1-5EAB414003B6}"/>
              </a:ext>
            </a:extLst>
          </p:cNvPr>
          <p:cNvPicPr>
            <a:picLocks noChangeAspect="1"/>
          </p:cNvPicPr>
          <p:nvPr/>
        </p:nvPicPr>
        <p:blipFill>
          <a:blip r:embed="rId4"/>
          <a:stretch>
            <a:fillRect/>
          </a:stretch>
        </p:blipFill>
        <p:spPr>
          <a:xfrm>
            <a:off x="5520286" y="2245959"/>
            <a:ext cx="3397936" cy="4510709"/>
          </a:xfrm>
          <a:prstGeom prst="rect">
            <a:avLst/>
          </a:prstGeom>
          <a:effectLst>
            <a:outerShdw blurRad="63500" sx="102000" sy="102000" algn="ctr" rotWithShape="0">
              <a:prstClr val="black">
                <a:alpha val="40000"/>
              </a:prstClr>
            </a:outerShdw>
          </a:effectLst>
        </p:spPr>
      </p:pic>
      <p:pic>
        <p:nvPicPr>
          <p:cNvPr id="2" name="図 1">
            <a:extLst>
              <a:ext uri="{FF2B5EF4-FFF2-40B4-BE49-F238E27FC236}">
                <a16:creationId xmlns:a16="http://schemas.microsoft.com/office/drawing/2014/main" id="{AF9E376D-7A2E-4570-9E77-17A648596BC7}"/>
              </a:ext>
            </a:extLst>
          </p:cNvPr>
          <p:cNvPicPr>
            <a:picLocks noChangeAspect="1"/>
          </p:cNvPicPr>
          <p:nvPr/>
        </p:nvPicPr>
        <p:blipFill>
          <a:blip r:embed="rId5"/>
          <a:stretch>
            <a:fillRect/>
          </a:stretch>
        </p:blipFill>
        <p:spPr>
          <a:xfrm>
            <a:off x="302982" y="4068323"/>
            <a:ext cx="3286292" cy="432991"/>
          </a:xfrm>
          <a:prstGeom prst="rect">
            <a:avLst/>
          </a:prstGeom>
        </p:spPr>
      </p:pic>
      <p:pic>
        <p:nvPicPr>
          <p:cNvPr id="3" name="図 2">
            <a:extLst>
              <a:ext uri="{FF2B5EF4-FFF2-40B4-BE49-F238E27FC236}">
                <a16:creationId xmlns:a16="http://schemas.microsoft.com/office/drawing/2014/main" id="{A3183CF5-BBFD-49A6-B8BE-4666EA0D299D}"/>
              </a:ext>
            </a:extLst>
          </p:cNvPr>
          <p:cNvPicPr>
            <a:picLocks noChangeAspect="1"/>
          </p:cNvPicPr>
          <p:nvPr/>
        </p:nvPicPr>
        <p:blipFill>
          <a:blip r:embed="rId6"/>
          <a:stretch>
            <a:fillRect/>
          </a:stretch>
        </p:blipFill>
        <p:spPr>
          <a:xfrm>
            <a:off x="1531740" y="4945009"/>
            <a:ext cx="1837269" cy="741755"/>
          </a:xfrm>
          <a:prstGeom prst="rect">
            <a:avLst/>
          </a:prstGeom>
        </p:spPr>
      </p:pic>
      <p:pic>
        <p:nvPicPr>
          <p:cNvPr id="4" name="図 3">
            <a:extLst>
              <a:ext uri="{FF2B5EF4-FFF2-40B4-BE49-F238E27FC236}">
                <a16:creationId xmlns:a16="http://schemas.microsoft.com/office/drawing/2014/main" id="{BEA47263-30F8-4964-9220-C09F88F42316}"/>
              </a:ext>
            </a:extLst>
          </p:cNvPr>
          <p:cNvPicPr>
            <a:picLocks noChangeAspect="1"/>
          </p:cNvPicPr>
          <p:nvPr/>
        </p:nvPicPr>
        <p:blipFill>
          <a:blip r:embed="rId7"/>
          <a:stretch>
            <a:fillRect/>
          </a:stretch>
        </p:blipFill>
        <p:spPr>
          <a:xfrm>
            <a:off x="3116401" y="5797159"/>
            <a:ext cx="1749778" cy="741754"/>
          </a:xfrm>
          <a:prstGeom prst="rect">
            <a:avLst/>
          </a:prstGeom>
        </p:spPr>
      </p:pic>
      <p:grpSp>
        <p:nvGrpSpPr>
          <p:cNvPr id="8" name="グループ化 7">
            <a:extLst>
              <a:ext uri="{FF2B5EF4-FFF2-40B4-BE49-F238E27FC236}">
                <a16:creationId xmlns:a16="http://schemas.microsoft.com/office/drawing/2014/main" id="{DFF7F830-EF77-4BCF-9E55-3F77FD25B3BD}"/>
              </a:ext>
            </a:extLst>
          </p:cNvPr>
          <p:cNvGrpSpPr/>
          <p:nvPr/>
        </p:nvGrpSpPr>
        <p:grpSpPr>
          <a:xfrm>
            <a:off x="136015" y="2695473"/>
            <a:ext cx="5221361" cy="1067291"/>
            <a:chOff x="162635" y="2943763"/>
            <a:chExt cx="5221361" cy="1067291"/>
          </a:xfrm>
        </p:grpSpPr>
        <p:sp>
          <p:nvSpPr>
            <p:cNvPr id="6" name="正方形/長方形 5">
              <a:extLst>
                <a:ext uri="{FF2B5EF4-FFF2-40B4-BE49-F238E27FC236}">
                  <a16:creationId xmlns:a16="http://schemas.microsoft.com/office/drawing/2014/main" id="{B305F827-1A99-4959-85E8-E75AC5C93956}"/>
                </a:ext>
              </a:extLst>
            </p:cNvPr>
            <p:cNvSpPr/>
            <p:nvPr/>
          </p:nvSpPr>
          <p:spPr>
            <a:xfrm>
              <a:off x="162635" y="2943763"/>
              <a:ext cx="2326278" cy="1015663"/>
            </a:xfrm>
            <a:prstGeom prst="rect">
              <a:avLst/>
            </a:prstGeom>
            <a:noFill/>
          </p:spPr>
          <p:txBody>
            <a:bodyPr wrap="none" lIns="91440" tIns="45720" rIns="91440" bIns="45720">
              <a:spAutoFit/>
            </a:bodyPr>
            <a:lstStyle/>
            <a:p>
              <a:r>
                <a:rPr lang="en-US" altLang="ja-JP" sz="2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2020</a:t>
              </a:r>
              <a:r>
                <a:rPr lang="ja-JP" altLang="en-US" sz="2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年</a:t>
              </a:r>
              <a:endParaRPr lang="en-US" altLang="ja-JP" sz="2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a:p>
              <a:pPr algn="ctr"/>
              <a:r>
                <a:rPr lang="en-US" altLang="ja-JP" sz="36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9</a:t>
              </a:r>
              <a:r>
                <a:rPr lang="ja-JP" altLang="en-US" sz="36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月</a:t>
              </a:r>
              <a:r>
                <a:rPr lang="en-US" altLang="ja-JP" sz="36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8</a:t>
              </a:r>
              <a:r>
                <a:rPr lang="ja-JP" altLang="en-US" sz="36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日</a:t>
              </a:r>
              <a:r>
                <a:rPr lang="en-US" altLang="ja-JP" sz="36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a:t>
              </a:r>
              <a:r>
                <a:rPr lang="ja-JP" altLang="en-US" sz="36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火</a:t>
              </a:r>
              <a:r>
                <a:rPr lang="en-US" altLang="ja-JP" sz="36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a:t>
              </a:r>
              <a:endParaRPr lang="ja-JP" altLang="en-US" sz="36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7" name="正方形/長方形 6">
              <a:extLst>
                <a:ext uri="{FF2B5EF4-FFF2-40B4-BE49-F238E27FC236}">
                  <a16:creationId xmlns:a16="http://schemas.microsoft.com/office/drawing/2014/main" id="{C4D66550-EA7E-4F4B-8DCA-0E3E21650A73}"/>
                </a:ext>
              </a:extLst>
            </p:cNvPr>
            <p:cNvSpPr/>
            <p:nvPr/>
          </p:nvSpPr>
          <p:spPr>
            <a:xfrm>
              <a:off x="2398883" y="3180057"/>
              <a:ext cx="2985113" cy="830997"/>
            </a:xfrm>
            <a:prstGeom prst="rect">
              <a:avLst/>
            </a:prstGeom>
            <a:noFill/>
          </p:spPr>
          <p:txBody>
            <a:bodyPr wrap="none" lIns="91440" tIns="45720" rIns="91440" bIns="45720">
              <a:spAutoFit/>
            </a:bodyPr>
            <a:lstStyle/>
            <a:p>
              <a:r>
                <a:rPr lang="ja-JP" altLang="en-US" sz="2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第</a:t>
              </a:r>
              <a:r>
                <a:rPr lang="en-US" altLang="ja-JP" sz="2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1</a:t>
              </a:r>
              <a:r>
                <a:rPr lang="ja-JP" altLang="en-US" sz="2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部　</a:t>
              </a:r>
              <a:r>
                <a:rPr lang="en-US" altLang="ja-JP" sz="2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11:00</a:t>
              </a:r>
              <a:r>
                <a:rPr lang="ja-JP" altLang="en-US" sz="2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a:t>
              </a:r>
              <a:r>
                <a:rPr lang="en-US" altLang="ja-JP" sz="2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13:00</a:t>
              </a:r>
            </a:p>
            <a:p>
              <a:r>
                <a:rPr lang="ja-JP" altLang="en-US" sz="2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第</a:t>
              </a:r>
              <a:r>
                <a:rPr lang="en-US" altLang="ja-JP" sz="2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2</a:t>
              </a:r>
              <a:r>
                <a:rPr lang="ja-JP" altLang="en-US" sz="2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部　</a:t>
              </a:r>
              <a:r>
                <a:rPr lang="en-US" altLang="ja-JP" sz="2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13:00</a:t>
              </a:r>
              <a:r>
                <a:rPr lang="ja-JP" altLang="en-US" sz="2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a:t>
              </a:r>
              <a:r>
                <a:rPr lang="en-US" altLang="ja-JP" sz="2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14:00</a:t>
              </a:r>
              <a:endParaRPr lang="ja-JP" altLang="en-US" sz="36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grpSp>
      <p:sp>
        <p:nvSpPr>
          <p:cNvPr id="9" name="フッター プレースホルダー 8">
            <a:extLst>
              <a:ext uri="{FF2B5EF4-FFF2-40B4-BE49-F238E27FC236}">
                <a16:creationId xmlns:a16="http://schemas.microsoft.com/office/drawing/2014/main" id="{51C6C469-A314-4ED1-831A-338F2667D771}"/>
              </a:ext>
            </a:extLst>
          </p:cNvPr>
          <p:cNvSpPr>
            <a:spLocks noGrp="1"/>
          </p:cNvSpPr>
          <p:nvPr>
            <p:ph type="ftr" sz="quarter" idx="11"/>
          </p:nvPr>
        </p:nvSpPr>
        <p:spPr>
          <a:xfrm>
            <a:off x="2271276" y="6353146"/>
            <a:ext cx="3086100" cy="365125"/>
          </a:xfrm>
        </p:spPr>
        <p:txBody>
          <a:bodyPr/>
          <a:lstStyle/>
          <a:p>
            <a:r>
              <a:rPr kumimoji="1" lang="en-US" altLang="ja-JP" dirty="0"/>
              <a:t>©Networks of Educational Alliance(NEA)2020</a:t>
            </a:r>
            <a:endParaRPr kumimoji="1" lang="ja-JP" altLang="en-US" dirty="0"/>
          </a:p>
        </p:txBody>
      </p:sp>
    </p:spTree>
    <p:extLst>
      <p:ext uri="{BB962C8B-B14F-4D97-AF65-F5344CB8AC3E}">
        <p14:creationId xmlns:p14="http://schemas.microsoft.com/office/powerpoint/2010/main" val="41698789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AB1F3C7B-9577-4433-AE74-D53E7C970BE0}"/>
              </a:ext>
            </a:extLst>
          </p:cNvPr>
          <p:cNvSpPr/>
          <p:nvPr/>
        </p:nvSpPr>
        <p:spPr>
          <a:xfrm>
            <a:off x="0" y="1196000"/>
            <a:ext cx="9144000" cy="2511778"/>
          </a:xfrm>
          <a:prstGeom prst="rect">
            <a:avLst/>
          </a:prstGeom>
          <a:solidFill>
            <a:srgbClr val="1D33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sz="2800" dirty="0">
              <a:solidFill>
                <a:schemeClr val="bg1"/>
              </a:solidFill>
              <a:latin typeface="BIZ UDゴシック" panose="020B0400000000000000" pitchFamily="49" charset="-128"/>
              <a:ea typeface="BIZ UDゴシック" panose="020B0400000000000000" pitchFamily="49" charset="-128"/>
            </a:endParaRPr>
          </a:p>
          <a:p>
            <a:pPr algn="ctr"/>
            <a:r>
              <a:rPr kumimoji="1" lang="ja-JP" altLang="en-US" sz="2800" dirty="0">
                <a:solidFill>
                  <a:schemeClr val="bg1"/>
                </a:solidFill>
                <a:latin typeface="BIZ UDゴシック" panose="020B0400000000000000" pitchFamily="49" charset="-128"/>
                <a:ea typeface="BIZ UDゴシック" panose="020B0400000000000000" pitchFamily="49" charset="-128"/>
              </a:rPr>
              <a:t>第</a:t>
            </a:r>
            <a:r>
              <a:rPr kumimoji="1" lang="en-US" altLang="ja-JP" sz="2800" dirty="0">
                <a:solidFill>
                  <a:schemeClr val="bg1"/>
                </a:solidFill>
                <a:latin typeface="BIZ UDゴシック" panose="020B0400000000000000" pitchFamily="49" charset="-128"/>
                <a:ea typeface="BIZ UDゴシック" panose="020B0400000000000000" pitchFamily="49" charset="-128"/>
              </a:rPr>
              <a:t>2</a:t>
            </a:r>
            <a:r>
              <a:rPr kumimoji="1" lang="ja-JP" altLang="en-US" sz="2800" dirty="0">
                <a:solidFill>
                  <a:schemeClr val="bg1"/>
                </a:solidFill>
                <a:latin typeface="BIZ UDゴシック" panose="020B0400000000000000" pitchFamily="49" charset="-128"/>
                <a:ea typeface="BIZ UDゴシック" panose="020B0400000000000000" pitchFamily="49" charset="-128"/>
              </a:rPr>
              <a:t>部　</a:t>
            </a:r>
            <a:r>
              <a:rPr kumimoji="1" lang="en-US" altLang="ja-JP" sz="2800" dirty="0">
                <a:solidFill>
                  <a:schemeClr val="bg1"/>
                </a:solidFill>
                <a:latin typeface="BIZ UDゴシック" panose="020B0400000000000000" pitchFamily="49" charset="-128"/>
                <a:ea typeface="BIZ UDゴシック" panose="020B0400000000000000" pitchFamily="49" charset="-128"/>
              </a:rPr>
              <a:t>13:00</a:t>
            </a:r>
            <a:r>
              <a:rPr kumimoji="1" lang="ja-JP" altLang="en-US" sz="2800" dirty="0">
                <a:solidFill>
                  <a:schemeClr val="bg1"/>
                </a:solidFill>
                <a:latin typeface="BIZ UDゴシック" panose="020B0400000000000000" pitchFamily="49" charset="-128"/>
                <a:ea typeface="BIZ UDゴシック" panose="020B0400000000000000" pitchFamily="49" charset="-128"/>
              </a:rPr>
              <a:t>～</a:t>
            </a:r>
            <a:r>
              <a:rPr kumimoji="1" lang="en-US" altLang="ja-JP" sz="2800" dirty="0">
                <a:solidFill>
                  <a:schemeClr val="bg1"/>
                </a:solidFill>
                <a:latin typeface="BIZ UDゴシック" panose="020B0400000000000000" pitchFamily="49" charset="-128"/>
                <a:ea typeface="BIZ UDゴシック" panose="020B0400000000000000" pitchFamily="49" charset="-128"/>
              </a:rPr>
              <a:t>14:00</a:t>
            </a:r>
            <a:r>
              <a:rPr kumimoji="1" lang="ja-JP" altLang="en-US" sz="2800" dirty="0">
                <a:solidFill>
                  <a:schemeClr val="bg1"/>
                </a:solidFill>
                <a:latin typeface="BIZ UDゴシック" panose="020B0400000000000000" pitchFamily="49" charset="-128"/>
                <a:ea typeface="BIZ UDゴシック" panose="020B0400000000000000" pitchFamily="49" charset="-128"/>
              </a:rPr>
              <a:t>　ランチセッション</a:t>
            </a:r>
            <a:endParaRPr kumimoji="1" lang="en-US" altLang="ja-JP" sz="2800" dirty="0">
              <a:solidFill>
                <a:schemeClr val="bg1"/>
              </a:solidFill>
              <a:latin typeface="BIZ UDゴシック" panose="020B0400000000000000" pitchFamily="49" charset="-128"/>
              <a:ea typeface="BIZ UDゴシック" panose="020B0400000000000000" pitchFamily="49" charset="-128"/>
            </a:endParaRPr>
          </a:p>
          <a:p>
            <a:pPr algn="ctr"/>
            <a:endParaRPr kumimoji="1" lang="en-US" altLang="ja-JP" sz="2800" dirty="0">
              <a:solidFill>
                <a:schemeClr val="bg1"/>
              </a:solidFill>
              <a:latin typeface="BIZ UDゴシック" panose="020B0400000000000000" pitchFamily="49" charset="-128"/>
              <a:ea typeface="BIZ UDゴシック" panose="020B0400000000000000" pitchFamily="49" charset="-128"/>
            </a:endParaRPr>
          </a:p>
          <a:p>
            <a:pPr algn="ctr"/>
            <a:r>
              <a:rPr kumimoji="1" lang="ja-JP" altLang="en-US" sz="2800" dirty="0">
                <a:solidFill>
                  <a:schemeClr val="bg1"/>
                </a:solidFill>
                <a:latin typeface="BIZ UDゴシック" panose="020B0400000000000000" pitchFamily="49" charset="-128"/>
                <a:ea typeface="BIZ UDゴシック" panose="020B0400000000000000" pitchFamily="49" charset="-128"/>
              </a:rPr>
              <a:t>エデュケーショナルネットワークさまと</a:t>
            </a:r>
            <a:endParaRPr kumimoji="1" lang="en-US" altLang="ja-JP" sz="2800" dirty="0">
              <a:solidFill>
                <a:schemeClr val="bg1"/>
              </a:solidFill>
              <a:latin typeface="BIZ UDゴシック" panose="020B0400000000000000" pitchFamily="49" charset="-128"/>
              <a:ea typeface="BIZ UDゴシック" panose="020B0400000000000000" pitchFamily="49" charset="-128"/>
            </a:endParaRPr>
          </a:p>
          <a:p>
            <a:pPr algn="ctr"/>
            <a:r>
              <a:rPr kumimoji="1" lang="ja-JP" altLang="en-US" sz="2800" dirty="0">
                <a:solidFill>
                  <a:schemeClr val="bg1"/>
                </a:solidFill>
                <a:latin typeface="BIZ UDゴシック" panose="020B0400000000000000" pitchFamily="49" charset="-128"/>
                <a:ea typeface="BIZ UDゴシック" panose="020B0400000000000000" pitchFamily="49" charset="-128"/>
              </a:rPr>
              <a:t>入試について語ろう</a:t>
            </a:r>
            <a:endParaRPr kumimoji="1" lang="en-US" altLang="ja-JP" sz="2800" dirty="0">
              <a:solidFill>
                <a:schemeClr val="bg1"/>
              </a:solidFill>
              <a:latin typeface="BIZ UDゴシック" panose="020B0400000000000000" pitchFamily="49" charset="-128"/>
              <a:ea typeface="BIZ UDゴシック" panose="020B0400000000000000" pitchFamily="49" charset="-128"/>
            </a:endParaRPr>
          </a:p>
          <a:p>
            <a:pPr algn="ctr"/>
            <a:endParaRPr kumimoji="1" lang="ja-JP" altLang="en-US" sz="4800" dirty="0">
              <a:solidFill>
                <a:schemeClr val="bg1"/>
              </a:solidFill>
              <a:latin typeface="BIZ UDゴシック" panose="020B0400000000000000" pitchFamily="49" charset="-128"/>
              <a:ea typeface="BIZ UDゴシック" panose="020B0400000000000000" pitchFamily="49" charset="-128"/>
            </a:endParaRPr>
          </a:p>
        </p:txBody>
      </p:sp>
      <p:pic>
        <p:nvPicPr>
          <p:cNvPr id="8" name="図 7">
            <a:extLst>
              <a:ext uri="{FF2B5EF4-FFF2-40B4-BE49-F238E27FC236}">
                <a16:creationId xmlns:a16="http://schemas.microsoft.com/office/drawing/2014/main" id="{71FC4FAF-E6DF-445F-B7B9-2C45C54EB40A}"/>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78773" y="112388"/>
            <a:ext cx="938826" cy="576234"/>
          </a:xfrm>
          <a:prstGeom prst="rect">
            <a:avLst/>
          </a:prstGeom>
        </p:spPr>
      </p:pic>
      <p:sp>
        <p:nvSpPr>
          <p:cNvPr id="10" name="テキスト ボックス 9">
            <a:extLst>
              <a:ext uri="{FF2B5EF4-FFF2-40B4-BE49-F238E27FC236}">
                <a16:creationId xmlns:a16="http://schemas.microsoft.com/office/drawing/2014/main" id="{86402C82-7903-4972-B892-7B0240EE9CC7}"/>
              </a:ext>
            </a:extLst>
          </p:cNvPr>
          <p:cNvSpPr txBox="1"/>
          <p:nvPr/>
        </p:nvSpPr>
        <p:spPr>
          <a:xfrm>
            <a:off x="338667" y="4215156"/>
            <a:ext cx="8466666" cy="2123658"/>
          </a:xfrm>
          <a:prstGeom prst="rect">
            <a:avLst/>
          </a:prstGeom>
          <a:noFill/>
        </p:spPr>
        <p:txBody>
          <a:bodyPr wrap="square" rtlCol="0">
            <a:spAutoFit/>
          </a:bodyPr>
          <a:lstStyle/>
          <a:p>
            <a:r>
              <a:rPr kumimoji="1" lang="en-US" altLang="ja-JP" sz="2400" dirty="0">
                <a:solidFill>
                  <a:srgbClr val="1D3366"/>
                </a:solidFill>
                <a:latin typeface="BIZ UDゴシック" panose="020B0400000000000000" pitchFamily="49" charset="-128"/>
                <a:ea typeface="BIZ UDゴシック" panose="020B0400000000000000" pitchFamily="49" charset="-128"/>
              </a:rPr>
              <a:t>Zoom</a:t>
            </a:r>
            <a:r>
              <a:rPr kumimoji="1" lang="ja-JP" altLang="en-US" sz="2400" dirty="0">
                <a:solidFill>
                  <a:srgbClr val="1D3366"/>
                </a:solidFill>
                <a:latin typeface="BIZ UDゴシック" panose="020B0400000000000000" pitchFamily="49" charset="-128"/>
                <a:ea typeface="BIZ UDゴシック" panose="020B0400000000000000" pitchFamily="49" charset="-128"/>
              </a:rPr>
              <a:t>ミーティング</a:t>
            </a:r>
            <a:r>
              <a:rPr kumimoji="1" lang="en-US" altLang="ja-JP" dirty="0">
                <a:solidFill>
                  <a:srgbClr val="1D3366"/>
                </a:solidFill>
                <a:latin typeface="BIZ UDゴシック" panose="020B0400000000000000" pitchFamily="49" charset="-128"/>
                <a:ea typeface="BIZ UDゴシック" panose="020B0400000000000000" pitchFamily="49" charset="-128"/>
                <a:hlinkClick r:id="rId3"/>
              </a:rPr>
              <a:t>https://zoom.us/j/95577189539?pwd=OVI4eXFPN1E1YVRhSkU5SGhoWTVIdz09</a:t>
            </a:r>
            <a:endParaRPr kumimoji="1" lang="en-US" altLang="ja-JP" dirty="0">
              <a:solidFill>
                <a:srgbClr val="1D3366"/>
              </a:solidFill>
              <a:latin typeface="BIZ UDゴシック" panose="020B0400000000000000" pitchFamily="49" charset="-128"/>
              <a:ea typeface="BIZ UDゴシック" panose="020B0400000000000000" pitchFamily="49" charset="-128"/>
            </a:endParaRPr>
          </a:p>
          <a:p>
            <a:endParaRPr kumimoji="1" lang="en-US" altLang="ja-JP" dirty="0">
              <a:solidFill>
                <a:srgbClr val="1D3366"/>
              </a:solidFill>
              <a:latin typeface="BIZ UDゴシック" panose="020B0400000000000000" pitchFamily="49" charset="-128"/>
              <a:ea typeface="BIZ UDゴシック" panose="020B0400000000000000" pitchFamily="49" charset="-128"/>
            </a:endParaRPr>
          </a:p>
          <a:p>
            <a:r>
              <a:rPr kumimoji="1" lang="ja-JP" altLang="en-US" sz="2400" dirty="0">
                <a:solidFill>
                  <a:srgbClr val="1D3366"/>
                </a:solidFill>
                <a:latin typeface="BIZ UDゴシック" panose="020B0400000000000000" pitchFamily="49" charset="-128"/>
                <a:ea typeface="BIZ UDゴシック" panose="020B0400000000000000" pitchFamily="49" charset="-128"/>
              </a:rPr>
              <a:t>　ミーティング</a:t>
            </a:r>
            <a:r>
              <a:rPr kumimoji="1" lang="en-US" altLang="ja-JP" sz="2400" dirty="0">
                <a:solidFill>
                  <a:srgbClr val="1D3366"/>
                </a:solidFill>
                <a:latin typeface="BIZ UDゴシック" panose="020B0400000000000000" pitchFamily="49" charset="-128"/>
                <a:ea typeface="BIZ UDゴシック" panose="020B0400000000000000" pitchFamily="49" charset="-128"/>
              </a:rPr>
              <a:t>ID: 955 7718 9539</a:t>
            </a:r>
          </a:p>
          <a:p>
            <a:r>
              <a:rPr kumimoji="1" lang="ja-JP" altLang="en-US" sz="2400" dirty="0">
                <a:solidFill>
                  <a:srgbClr val="1D3366"/>
                </a:solidFill>
                <a:latin typeface="BIZ UDゴシック" panose="020B0400000000000000" pitchFamily="49" charset="-128"/>
                <a:ea typeface="BIZ UDゴシック" panose="020B0400000000000000" pitchFamily="49" charset="-128"/>
              </a:rPr>
              <a:t>　パスコード</a:t>
            </a:r>
            <a:r>
              <a:rPr kumimoji="1" lang="en-US" altLang="ja-JP" sz="2400" dirty="0">
                <a:solidFill>
                  <a:srgbClr val="1D3366"/>
                </a:solidFill>
                <a:latin typeface="BIZ UDゴシック" panose="020B0400000000000000" pitchFamily="49" charset="-128"/>
                <a:ea typeface="BIZ UDゴシック" panose="020B0400000000000000" pitchFamily="49" charset="-128"/>
              </a:rPr>
              <a:t>: 803475</a:t>
            </a:r>
          </a:p>
          <a:p>
            <a:endParaRPr kumimoji="1" lang="en-US" altLang="ja-JP" sz="2400" dirty="0">
              <a:solidFill>
                <a:srgbClr val="1D3366"/>
              </a:solidFill>
              <a:latin typeface="BIZ UDゴシック" panose="020B0400000000000000" pitchFamily="49" charset="-128"/>
              <a:ea typeface="BIZ UDゴシック" panose="020B0400000000000000" pitchFamily="49" charset="-128"/>
            </a:endParaRPr>
          </a:p>
        </p:txBody>
      </p:sp>
      <p:sp>
        <p:nvSpPr>
          <p:cNvPr id="3" name="フッター プレースホルダー 2">
            <a:extLst>
              <a:ext uri="{FF2B5EF4-FFF2-40B4-BE49-F238E27FC236}">
                <a16:creationId xmlns:a16="http://schemas.microsoft.com/office/drawing/2014/main" id="{FBC1A610-6844-48F0-A33B-18D2592EC49F}"/>
              </a:ext>
            </a:extLst>
          </p:cNvPr>
          <p:cNvSpPr>
            <a:spLocks noGrp="1"/>
          </p:cNvSpPr>
          <p:nvPr>
            <p:ph type="ftr" sz="quarter" idx="11"/>
          </p:nvPr>
        </p:nvSpPr>
        <p:spPr/>
        <p:txBody>
          <a:bodyPr/>
          <a:lstStyle/>
          <a:p>
            <a:r>
              <a:rPr kumimoji="1" lang="en-US" altLang="ja-JP"/>
              <a:t>©Networks of Educational Alliance(NEA)2020</a:t>
            </a:r>
            <a:endParaRPr kumimoji="1" lang="ja-JP" altLang="en-US"/>
          </a:p>
        </p:txBody>
      </p:sp>
    </p:spTree>
    <p:extLst>
      <p:ext uri="{BB962C8B-B14F-4D97-AF65-F5344CB8AC3E}">
        <p14:creationId xmlns:p14="http://schemas.microsoft.com/office/powerpoint/2010/main" val="7147211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74CD0E6-2C34-4590-82A9-EA0D45697440}"/>
              </a:ext>
            </a:extLst>
          </p:cNvPr>
          <p:cNvSpPr>
            <a:spLocks noGrp="1"/>
          </p:cNvSpPr>
          <p:nvPr>
            <p:ph type="title"/>
          </p:nvPr>
        </p:nvSpPr>
        <p:spPr>
          <a:xfrm>
            <a:off x="0" y="1669367"/>
            <a:ext cx="9144000" cy="1910638"/>
          </a:xfrm>
        </p:spPr>
        <p:txBody>
          <a:bodyPr>
            <a:noAutofit/>
          </a:bodyPr>
          <a:lstStyle/>
          <a:p>
            <a:pPr algn="ctr"/>
            <a:r>
              <a:rPr lang="ja-JP" altLang="en-US" sz="3200" b="1" dirty="0">
                <a:solidFill>
                  <a:srgbClr val="1D3366"/>
                </a:solidFill>
                <a:latin typeface="游ゴシック" panose="020B0400000000000000" pitchFamily="50" charset="-128"/>
                <a:ea typeface="游ゴシック" panose="020B0400000000000000" pitchFamily="50" charset="-128"/>
              </a:rPr>
              <a:t>お問い合わせ</a:t>
            </a:r>
            <a:br>
              <a:rPr lang="en-US" altLang="ja-JP" sz="3200" b="1" dirty="0">
                <a:solidFill>
                  <a:srgbClr val="1D3366"/>
                </a:solidFill>
                <a:latin typeface="游ゴシック" panose="020B0400000000000000" pitchFamily="50" charset="-128"/>
                <a:ea typeface="游ゴシック" panose="020B0400000000000000" pitchFamily="50" charset="-128"/>
              </a:rPr>
            </a:br>
            <a:br>
              <a:rPr lang="en-US" altLang="ja-JP" sz="3200" b="1" dirty="0">
                <a:solidFill>
                  <a:srgbClr val="1D3366"/>
                </a:solidFill>
                <a:latin typeface="游ゴシック" panose="020B0400000000000000" pitchFamily="50" charset="-128"/>
                <a:ea typeface="游ゴシック" panose="020B0400000000000000" pitchFamily="50" charset="-128"/>
              </a:rPr>
            </a:br>
            <a:r>
              <a:rPr lang="en-US" altLang="ja-JP" sz="3200" b="1" dirty="0">
                <a:solidFill>
                  <a:srgbClr val="1D3366"/>
                </a:solidFill>
                <a:latin typeface="游ゴシック" panose="020B0400000000000000" pitchFamily="50" charset="-128"/>
                <a:ea typeface="游ゴシック" panose="020B0400000000000000" pitchFamily="50" charset="-128"/>
              </a:rPr>
              <a:t>(</a:t>
            </a:r>
            <a:r>
              <a:rPr lang="ja-JP" altLang="en-US" sz="3200" b="1" dirty="0">
                <a:solidFill>
                  <a:srgbClr val="1D3366"/>
                </a:solidFill>
                <a:latin typeface="游ゴシック" panose="020B0400000000000000" pitchFamily="50" charset="-128"/>
                <a:ea typeface="游ゴシック" panose="020B0400000000000000" pitchFamily="50" charset="-128"/>
              </a:rPr>
              <a:t>一社）教育アライアンスネットワーク  </a:t>
            </a:r>
            <a:br>
              <a:rPr lang="en-US" altLang="ja-JP" sz="3200" b="1" dirty="0">
                <a:solidFill>
                  <a:srgbClr val="1D3366"/>
                </a:solidFill>
                <a:latin typeface="游ゴシック" panose="020B0400000000000000" pitchFamily="50" charset="-128"/>
                <a:ea typeface="游ゴシック" panose="020B0400000000000000" pitchFamily="50" charset="-128"/>
              </a:rPr>
            </a:br>
            <a:r>
              <a:rPr lang="ja-JP" altLang="en-US" sz="3200" b="1" dirty="0">
                <a:solidFill>
                  <a:srgbClr val="1D3366"/>
                </a:solidFill>
                <a:latin typeface="游ゴシック" panose="020B0400000000000000" pitchFamily="50" charset="-128"/>
                <a:ea typeface="游ゴシック" panose="020B0400000000000000" pitchFamily="50" charset="-128"/>
              </a:rPr>
              <a:t>　　　　　</a:t>
            </a:r>
            <a:r>
              <a:rPr lang="en-US" altLang="ja-JP" sz="3200" b="1" dirty="0">
                <a:solidFill>
                  <a:srgbClr val="1D3366"/>
                </a:solidFill>
                <a:latin typeface="游ゴシック" panose="020B0400000000000000" pitchFamily="50" charset="-128"/>
                <a:ea typeface="游ゴシック" panose="020B0400000000000000" pitchFamily="50" charset="-128"/>
              </a:rPr>
              <a:t>NEA </a:t>
            </a:r>
            <a:r>
              <a:rPr lang="ja-JP" altLang="en-US" sz="2400" b="1" dirty="0">
                <a:solidFill>
                  <a:srgbClr val="1D3366"/>
                </a:solidFill>
                <a:latin typeface="游ゴシック" panose="020B0400000000000000" pitchFamily="50" charset="-128"/>
                <a:ea typeface="游ゴシック" panose="020B0400000000000000" pitchFamily="50" charset="-128"/>
              </a:rPr>
              <a:t>（</a:t>
            </a:r>
            <a:r>
              <a:rPr lang="en-US" altLang="ja-JP" sz="2400" b="1" dirty="0">
                <a:solidFill>
                  <a:srgbClr val="1D3366"/>
                </a:solidFill>
                <a:latin typeface="游ゴシック" panose="020B0400000000000000" pitchFamily="50" charset="-128"/>
                <a:ea typeface="游ゴシック" panose="020B0400000000000000" pitchFamily="50" charset="-128"/>
              </a:rPr>
              <a:t>Networks of educational Alliance)</a:t>
            </a:r>
            <a:endParaRPr kumimoji="1" lang="ja-JP" altLang="en-US" sz="3200" b="1" dirty="0">
              <a:solidFill>
                <a:srgbClr val="1D3366"/>
              </a:solidFill>
              <a:latin typeface="游ゴシック" panose="020B0400000000000000" pitchFamily="50" charset="-128"/>
              <a:ea typeface="游ゴシック" panose="020B0400000000000000" pitchFamily="50" charset="-128"/>
            </a:endParaRPr>
          </a:p>
        </p:txBody>
      </p:sp>
      <p:sp>
        <p:nvSpPr>
          <p:cNvPr id="4" name="フッター プレースホルダー 3">
            <a:extLst>
              <a:ext uri="{FF2B5EF4-FFF2-40B4-BE49-F238E27FC236}">
                <a16:creationId xmlns:a16="http://schemas.microsoft.com/office/drawing/2014/main" id="{B8CB01F7-5959-4A1F-BFF4-B78613159857}"/>
              </a:ext>
            </a:extLst>
          </p:cNvPr>
          <p:cNvSpPr>
            <a:spLocks noGrp="1"/>
          </p:cNvSpPr>
          <p:nvPr>
            <p:ph type="ftr" sz="quarter" idx="11"/>
          </p:nvPr>
        </p:nvSpPr>
        <p:spPr/>
        <p:txBody>
          <a:bodyPr/>
          <a:lstStyle/>
          <a:p>
            <a:r>
              <a:rPr kumimoji="1" lang="en-US" altLang="ja-JP"/>
              <a:t>©Networks of Educational Alliance(NEA)2020</a:t>
            </a:r>
            <a:endParaRPr kumimoji="1" lang="ja-JP" altLang="en-US"/>
          </a:p>
        </p:txBody>
      </p:sp>
      <p:sp>
        <p:nvSpPr>
          <p:cNvPr id="6" name="タイトル 1">
            <a:extLst>
              <a:ext uri="{FF2B5EF4-FFF2-40B4-BE49-F238E27FC236}">
                <a16:creationId xmlns:a16="http://schemas.microsoft.com/office/drawing/2014/main" id="{1888FD59-F149-4A52-9D4E-E3E365847CDA}"/>
              </a:ext>
            </a:extLst>
          </p:cNvPr>
          <p:cNvSpPr txBox="1">
            <a:spLocks/>
          </p:cNvSpPr>
          <p:nvPr/>
        </p:nvSpPr>
        <p:spPr>
          <a:xfrm>
            <a:off x="-488293" y="3881882"/>
            <a:ext cx="8378872" cy="2745475"/>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algn="ctr"/>
            <a:r>
              <a:rPr lang="en-US" altLang="ja-JP" sz="3200" b="1" dirty="0">
                <a:solidFill>
                  <a:srgbClr val="1D3366"/>
                </a:solidFill>
                <a:latin typeface="游ゴシック" panose="020B0400000000000000" pitchFamily="50" charset="-128"/>
                <a:ea typeface="游ゴシック" panose="020B0400000000000000" pitchFamily="50" charset="-128"/>
              </a:rPr>
              <a:t>Mail: </a:t>
            </a:r>
            <a:r>
              <a:rPr lang="en-US" altLang="ja-JP" sz="3200" b="1" dirty="0">
                <a:solidFill>
                  <a:srgbClr val="1D3366"/>
                </a:solidFill>
                <a:latin typeface="游ゴシック" panose="020B0400000000000000" pitchFamily="50" charset="-128"/>
                <a:ea typeface="游ゴシック" panose="020B0400000000000000" pitchFamily="50" charset="-128"/>
                <a:hlinkClick r:id="rId2"/>
              </a:rPr>
              <a:t>info@n-ea.jp</a:t>
            </a:r>
            <a:endParaRPr lang="en-US" altLang="ja-JP" sz="3200" b="1" dirty="0">
              <a:solidFill>
                <a:srgbClr val="1D3366"/>
              </a:solidFill>
              <a:latin typeface="游ゴシック" panose="020B0400000000000000" pitchFamily="50" charset="-128"/>
              <a:ea typeface="游ゴシック" panose="020B0400000000000000" pitchFamily="50" charset="-128"/>
            </a:endParaRPr>
          </a:p>
          <a:p>
            <a:pPr algn="ctr"/>
            <a:r>
              <a:rPr lang="en-US" altLang="ja-JP" sz="3200" b="1" dirty="0">
                <a:solidFill>
                  <a:srgbClr val="1D3366"/>
                </a:solidFill>
                <a:latin typeface="游ゴシック" panose="020B0400000000000000" pitchFamily="50" charset="-128"/>
                <a:ea typeface="游ゴシック" panose="020B0400000000000000" pitchFamily="50" charset="-128"/>
                <a:hlinkClick r:id="rId3"/>
              </a:rPr>
              <a:t>Tel</a:t>
            </a:r>
            <a:r>
              <a:rPr lang="en-US" altLang="ja-JP" sz="3200" b="1">
                <a:solidFill>
                  <a:srgbClr val="1D3366"/>
                </a:solidFill>
                <a:latin typeface="游ゴシック" panose="020B0400000000000000" pitchFamily="50" charset="-128"/>
                <a:ea typeface="游ゴシック" panose="020B0400000000000000" pitchFamily="50" charset="-128"/>
                <a:hlinkClick r:id="rId3"/>
              </a:rPr>
              <a:t>:03-6431-1311</a:t>
            </a:r>
            <a:endParaRPr lang="en-US" altLang="ja-JP" sz="3200" b="1" dirty="0">
              <a:solidFill>
                <a:srgbClr val="1D3366"/>
              </a:solidFill>
              <a:latin typeface="游ゴシック" panose="020B0400000000000000" pitchFamily="50" charset="-128"/>
              <a:ea typeface="游ゴシック" panose="020B0400000000000000" pitchFamily="50" charset="-128"/>
            </a:endParaRPr>
          </a:p>
          <a:p>
            <a:pPr algn="ctr"/>
            <a:r>
              <a:rPr lang="en-US" altLang="ja-JP" sz="3200" b="1" dirty="0">
                <a:solidFill>
                  <a:srgbClr val="1D3366"/>
                </a:solidFill>
                <a:latin typeface="游ゴシック" panose="020B0400000000000000" pitchFamily="50" charset="-128"/>
                <a:ea typeface="游ゴシック" panose="020B0400000000000000" pitchFamily="50" charset="-128"/>
                <a:hlinkClick r:id="rId4"/>
              </a:rPr>
              <a:t>URL:https://www.n-ea.jp/</a:t>
            </a:r>
            <a:endParaRPr lang="en-US" altLang="ja-JP" sz="3200" b="1" dirty="0">
              <a:solidFill>
                <a:srgbClr val="1D3366"/>
              </a:solidFill>
              <a:latin typeface="游ゴシック" panose="020B0400000000000000" pitchFamily="50" charset="-128"/>
              <a:ea typeface="游ゴシック" panose="020B0400000000000000" pitchFamily="50" charset="-128"/>
            </a:endParaRPr>
          </a:p>
          <a:p>
            <a:pPr algn="ctr"/>
            <a:endParaRPr lang="en-US" altLang="ja-JP" sz="3200" b="1" dirty="0">
              <a:solidFill>
                <a:srgbClr val="1D3366"/>
              </a:solidFill>
              <a:latin typeface="游ゴシック" panose="020B0400000000000000" pitchFamily="50" charset="-128"/>
              <a:ea typeface="游ゴシック" panose="020B0400000000000000" pitchFamily="50" charset="-128"/>
            </a:endParaRPr>
          </a:p>
          <a:p>
            <a:pPr algn="ctr"/>
            <a:r>
              <a:rPr lang="en-US" altLang="ja-JP" sz="3200" b="1" dirty="0">
                <a:solidFill>
                  <a:srgbClr val="1D3366"/>
                </a:solidFill>
                <a:latin typeface="游ゴシック" panose="020B0400000000000000" pitchFamily="50" charset="-128"/>
                <a:ea typeface="游ゴシック" panose="020B0400000000000000" pitchFamily="50" charset="-128"/>
              </a:rPr>
              <a:t>(090-3907-7762)</a:t>
            </a:r>
          </a:p>
          <a:p>
            <a:pPr algn="ctr"/>
            <a:endParaRPr lang="ja-JP" altLang="en-US" sz="3200" b="1" dirty="0">
              <a:solidFill>
                <a:srgbClr val="1D3366"/>
              </a:solidFill>
              <a:latin typeface="游ゴシック" panose="020B0400000000000000" pitchFamily="50" charset="-128"/>
              <a:ea typeface="游ゴシック" panose="020B0400000000000000" pitchFamily="50" charset="-128"/>
            </a:endParaRPr>
          </a:p>
        </p:txBody>
      </p:sp>
      <p:sp>
        <p:nvSpPr>
          <p:cNvPr id="7" name="タイトル 1">
            <a:extLst>
              <a:ext uri="{FF2B5EF4-FFF2-40B4-BE49-F238E27FC236}">
                <a16:creationId xmlns:a16="http://schemas.microsoft.com/office/drawing/2014/main" id="{9BD44C3B-0CE6-427A-A357-E8340DB5DBED}"/>
              </a:ext>
            </a:extLst>
          </p:cNvPr>
          <p:cNvSpPr txBox="1">
            <a:spLocks/>
          </p:cNvSpPr>
          <p:nvPr/>
        </p:nvSpPr>
        <p:spPr>
          <a:xfrm>
            <a:off x="382564" y="230643"/>
            <a:ext cx="8378872" cy="1364567"/>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algn="ctr"/>
            <a:r>
              <a:rPr lang="ja-JP" altLang="en-US" sz="4000" b="1" dirty="0">
                <a:solidFill>
                  <a:srgbClr val="1D3366"/>
                </a:solidFill>
                <a:latin typeface="游ゴシック" panose="020B0400000000000000" pitchFamily="50" charset="-128"/>
                <a:ea typeface="游ゴシック" panose="020B0400000000000000" pitchFamily="50" charset="-128"/>
              </a:rPr>
              <a:t>ご清聴ありがとうございます</a:t>
            </a:r>
          </a:p>
        </p:txBody>
      </p:sp>
      <p:pic>
        <p:nvPicPr>
          <p:cNvPr id="8" name="図 7">
            <a:extLst>
              <a:ext uri="{FF2B5EF4-FFF2-40B4-BE49-F238E27FC236}">
                <a16:creationId xmlns:a16="http://schemas.microsoft.com/office/drawing/2014/main" id="{87308760-92C0-4865-9109-C7D2270795D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45097" y="3956039"/>
            <a:ext cx="1670253" cy="1670253"/>
          </a:xfrm>
          <a:prstGeom prst="rect">
            <a:avLst/>
          </a:prstGeom>
          <a:ln>
            <a:solidFill>
              <a:srgbClr val="1D3366"/>
            </a:solidFill>
          </a:ln>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33365283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a:extLst>
              <a:ext uri="{FF2B5EF4-FFF2-40B4-BE49-F238E27FC236}">
                <a16:creationId xmlns:a16="http://schemas.microsoft.com/office/drawing/2014/main" id="{03D71E91-0F6D-4735-AB9C-B83E4E355843}"/>
              </a:ext>
            </a:extLst>
          </p:cNvPr>
          <p:cNvSpPr>
            <a:spLocks noGrp="1"/>
          </p:cNvSpPr>
          <p:nvPr>
            <p:ph type="ftr" sz="quarter" idx="11"/>
          </p:nvPr>
        </p:nvSpPr>
        <p:spPr/>
        <p:txBody>
          <a:bodyPr/>
          <a:lstStyle/>
          <a:p>
            <a:r>
              <a:rPr kumimoji="1" lang="en-US" altLang="ja-JP"/>
              <a:t>©Networks of Educational Alliance(NEA)2020</a:t>
            </a:r>
            <a:endParaRPr kumimoji="1" lang="ja-JP" altLang="en-US"/>
          </a:p>
        </p:txBody>
      </p:sp>
      <p:pic>
        <p:nvPicPr>
          <p:cNvPr id="6" name="図 5">
            <a:extLst>
              <a:ext uri="{FF2B5EF4-FFF2-40B4-BE49-F238E27FC236}">
                <a16:creationId xmlns:a16="http://schemas.microsoft.com/office/drawing/2014/main" id="{BA49F45B-CE69-4A8D-9482-DEAF7A79577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4653" y="756920"/>
            <a:ext cx="8434694" cy="778369"/>
          </a:xfrm>
          <a:prstGeom prst="rect">
            <a:avLst/>
          </a:prstGeom>
        </p:spPr>
      </p:pic>
      <p:sp>
        <p:nvSpPr>
          <p:cNvPr id="8" name="正方形/長方形 7">
            <a:extLst>
              <a:ext uri="{FF2B5EF4-FFF2-40B4-BE49-F238E27FC236}">
                <a16:creationId xmlns:a16="http://schemas.microsoft.com/office/drawing/2014/main" id="{76FDD9B2-5CFB-4D4C-B040-D100611576EA}"/>
              </a:ext>
            </a:extLst>
          </p:cNvPr>
          <p:cNvSpPr/>
          <p:nvPr/>
        </p:nvSpPr>
        <p:spPr>
          <a:xfrm>
            <a:off x="0" y="2403911"/>
            <a:ext cx="9144000" cy="2511778"/>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sz="2800" dirty="0">
              <a:solidFill>
                <a:srgbClr val="1D3366"/>
              </a:solidFill>
              <a:latin typeface="UD デジタル 教科書体 N-B" panose="02020700000000000000" pitchFamily="17" charset="-128"/>
              <a:ea typeface="UD デジタル 教科書体 N-B" panose="02020700000000000000" pitchFamily="17" charset="-128"/>
            </a:endParaRPr>
          </a:p>
          <a:p>
            <a:pPr algn="ctr"/>
            <a:r>
              <a:rPr kumimoji="1" lang="ja-JP" altLang="en-US" sz="2800" dirty="0">
                <a:solidFill>
                  <a:srgbClr val="1D3366"/>
                </a:solidFill>
                <a:latin typeface="UD デジタル 教科書体 N-B" panose="02020700000000000000" pitchFamily="17" charset="-128"/>
                <a:ea typeface="UD デジタル 教科書体 N-B" panose="02020700000000000000" pitchFamily="17" charset="-128"/>
              </a:rPr>
              <a:t>第</a:t>
            </a:r>
            <a:r>
              <a:rPr kumimoji="1" lang="en-US" altLang="ja-JP" sz="2800" dirty="0">
                <a:solidFill>
                  <a:srgbClr val="1D3366"/>
                </a:solidFill>
                <a:latin typeface="UD デジタル 教科書体 N-B" panose="02020700000000000000" pitchFamily="17" charset="-128"/>
                <a:ea typeface="UD デジタル 教科書体 N-B" panose="02020700000000000000" pitchFamily="17" charset="-128"/>
              </a:rPr>
              <a:t>2</a:t>
            </a:r>
            <a:r>
              <a:rPr kumimoji="1" lang="ja-JP" altLang="en-US" sz="2800" dirty="0">
                <a:solidFill>
                  <a:srgbClr val="1D3366"/>
                </a:solidFill>
                <a:latin typeface="UD デジタル 教科書体 N-B" panose="02020700000000000000" pitchFamily="17" charset="-128"/>
                <a:ea typeface="UD デジタル 教科書体 N-B" panose="02020700000000000000" pitchFamily="17" charset="-128"/>
              </a:rPr>
              <a:t>部　</a:t>
            </a:r>
            <a:r>
              <a:rPr kumimoji="1" lang="en-US" altLang="ja-JP" sz="2800" dirty="0">
                <a:solidFill>
                  <a:srgbClr val="1D3366"/>
                </a:solidFill>
                <a:latin typeface="UD デジタル 教科書体 N-B" panose="02020700000000000000" pitchFamily="17" charset="-128"/>
                <a:ea typeface="UD デジタル 教科書体 N-B" panose="02020700000000000000" pitchFamily="17" charset="-128"/>
              </a:rPr>
              <a:t>13:00</a:t>
            </a:r>
            <a:r>
              <a:rPr kumimoji="1" lang="ja-JP" altLang="en-US" sz="2800" dirty="0">
                <a:solidFill>
                  <a:srgbClr val="1D3366"/>
                </a:solidFill>
                <a:latin typeface="UD デジタル 教科書体 N-B" panose="02020700000000000000" pitchFamily="17" charset="-128"/>
                <a:ea typeface="UD デジタル 教科書体 N-B" panose="02020700000000000000" pitchFamily="17" charset="-128"/>
              </a:rPr>
              <a:t>～</a:t>
            </a:r>
            <a:r>
              <a:rPr kumimoji="1" lang="en-US" altLang="ja-JP" sz="2800" dirty="0">
                <a:solidFill>
                  <a:srgbClr val="1D3366"/>
                </a:solidFill>
                <a:latin typeface="UD デジタル 教科書体 N-B" panose="02020700000000000000" pitchFamily="17" charset="-128"/>
                <a:ea typeface="UD デジタル 教科書体 N-B" panose="02020700000000000000" pitchFamily="17" charset="-128"/>
              </a:rPr>
              <a:t>14:00</a:t>
            </a:r>
            <a:r>
              <a:rPr kumimoji="1" lang="ja-JP" altLang="en-US" sz="2800" dirty="0">
                <a:solidFill>
                  <a:srgbClr val="1D3366"/>
                </a:solidFill>
                <a:latin typeface="UD デジタル 教科書体 N-B" panose="02020700000000000000" pitchFamily="17" charset="-128"/>
                <a:ea typeface="UD デジタル 教科書体 N-B" panose="02020700000000000000" pitchFamily="17" charset="-128"/>
              </a:rPr>
              <a:t>　ランチセッション</a:t>
            </a:r>
            <a:endParaRPr kumimoji="1" lang="en-US" altLang="ja-JP" sz="2800" dirty="0">
              <a:solidFill>
                <a:srgbClr val="1D3366"/>
              </a:solidFill>
              <a:latin typeface="UD デジタル 教科書体 N-B" panose="02020700000000000000" pitchFamily="17" charset="-128"/>
              <a:ea typeface="UD デジタル 教科書体 N-B" panose="02020700000000000000" pitchFamily="17" charset="-128"/>
            </a:endParaRPr>
          </a:p>
          <a:p>
            <a:pPr algn="ctr"/>
            <a:endParaRPr kumimoji="1" lang="en-US" altLang="ja-JP" sz="2800" dirty="0">
              <a:solidFill>
                <a:srgbClr val="1D3366"/>
              </a:solidFill>
              <a:latin typeface="UD デジタル 教科書体 N-B" panose="02020700000000000000" pitchFamily="17" charset="-128"/>
              <a:ea typeface="UD デジタル 教科書体 N-B" panose="02020700000000000000" pitchFamily="17" charset="-128"/>
            </a:endParaRPr>
          </a:p>
          <a:p>
            <a:pPr algn="ctr"/>
            <a:r>
              <a:rPr kumimoji="1" lang="ja-JP" altLang="en-US" sz="2800" dirty="0">
                <a:solidFill>
                  <a:srgbClr val="1D3366"/>
                </a:solidFill>
                <a:latin typeface="UD デジタル 教科書体 N-B" panose="02020700000000000000" pitchFamily="17" charset="-128"/>
                <a:ea typeface="UD デジタル 教科書体 N-B" panose="02020700000000000000" pitchFamily="17" charset="-128"/>
              </a:rPr>
              <a:t>エデュケーショナルネットワークさまと</a:t>
            </a:r>
            <a:endParaRPr kumimoji="1" lang="en-US" altLang="ja-JP" sz="2800" dirty="0">
              <a:solidFill>
                <a:srgbClr val="1D3366"/>
              </a:solidFill>
              <a:latin typeface="UD デジタル 教科書体 N-B" panose="02020700000000000000" pitchFamily="17" charset="-128"/>
              <a:ea typeface="UD デジタル 教科書体 N-B" panose="02020700000000000000" pitchFamily="17" charset="-128"/>
            </a:endParaRPr>
          </a:p>
          <a:p>
            <a:pPr algn="ctr"/>
            <a:r>
              <a:rPr kumimoji="1" lang="ja-JP" altLang="en-US" sz="2800" dirty="0">
                <a:solidFill>
                  <a:srgbClr val="1D3366"/>
                </a:solidFill>
                <a:latin typeface="UD デジタル 教科書体 N-B" panose="02020700000000000000" pitchFamily="17" charset="-128"/>
                <a:ea typeface="UD デジタル 教科書体 N-B" panose="02020700000000000000" pitchFamily="17" charset="-128"/>
              </a:rPr>
              <a:t>入試について語ろう</a:t>
            </a:r>
            <a:endParaRPr kumimoji="1" lang="en-US" altLang="ja-JP" sz="2800" dirty="0">
              <a:solidFill>
                <a:srgbClr val="1D3366"/>
              </a:solidFill>
              <a:latin typeface="UD デジタル 教科書体 N-B" panose="02020700000000000000" pitchFamily="17" charset="-128"/>
              <a:ea typeface="UD デジタル 教科書体 N-B" panose="02020700000000000000" pitchFamily="17" charset="-128"/>
            </a:endParaRPr>
          </a:p>
          <a:p>
            <a:pPr algn="ctr"/>
            <a:endParaRPr kumimoji="1" lang="ja-JP" altLang="en-US" sz="4800" dirty="0">
              <a:solidFill>
                <a:srgbClr val="1D3366"/>
              </a:solidFill>
              <a:latin typeface="UD デジタル 教科書体 N-B" panose="02020700000000000000" pitchFamily="17" charset="-128"/>
              <a:ea typeface="UD デジタル 教科書体 N-B" panose="02020700000000000000" pitchFamily="17" charset="-128"/>
            </a:endParaRPr>
          </a:p>
        </p:txBody>
      </p:sp>
    </p:spTree>
    <p:extLst>
      <p:ext uri="{BB962C8B-B14F-4D97-AF65-F5344CB8AC3E}">
        <p14:creationId xmlns:p14="http://schemas.microsoft.com/office/powerpoint/2010/main" val="2055931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a:extLst>
              <a:ext uri="{FF2B5EF4-FFF2-40B4-BE49-F238E27FC236}">
                <a16:creationId xmlns:a16="http://schemas.microsoft.com/office/drawing/2014/main" id="{C70B95F0-5DEE-4155-B5B0-5BAF0E91AE74}"/>
              </a:ext>
            </a:extLst>
          </p:cNvPr>
          <p:cNvSpPr>
            <a:spLocks noGrp="1"/>
          </p:cNvSpPr>
          <p:nvPr>
            <p:ph type="ftr" sz="quarter" idx="11"/>
          </p:nvPr>
        </p:nvSpPr>
        <p:spPr/>
        <p:txBody>
          <a:bodyPr/>
          <a:lstStyle/>
          <a:p>
            <a:r>
              <a:rPr kumimoji="1" lang="en-US" altLang="ja-JP"/>
              <a:t>©Networks of Educational Alliance(NEA)2020</a:t>
            </a:r>
            <a:endParaRPr kumimoji="1" lang="ja-JP" altLang="en-US"/>
          </a:p>
        </p:txBody>
      </p:sp>
      <p:sp>
        <p:nvSpPr>
          <p:cNvPr id="8" name="正方形/長方形 7">
            <a:extLst>
              <a:ext uri="{FF2B5EF4-FFF2-40B4-BE49-F238E27FC236}">
                <a16:creationId xmlns:a16="http://schemas.microsoft.com/office/drawing/2014/main" id="{F392B01F-6F7E-498C-A578-803F20AC30BE}"/>
              </a:ext>
            </a:extLst>
          </p:cNvPr>
          <p:cNvSpPr/>
          <p:nvPr/>
        </p:nvSpPr>
        <p:spPr>
          <a:xfrm>
            <a:off x="1285638" y="191266"/>
            <a:ext cx="5828839" cy="646331"/>
          </a:xfrm>
          <a:prstGeom prst="rect">
            <a:avLst/>
          </a:prstGeom>
          <a:noFill/>
        </p:spPr>
        <p:txBody>
          <a:bodyPr wrap="none" lIns="91440" tIns="45720" rIns="91440" bIns="45720">
            <a:spAutoFit/>
          </a:bodyPr>
          <a:lstStyle/>
          <a:p>
            <a:pPr algn="ctr"/>
            <a:r>
              <a:rPr lang="ja-JP" altLang="en-US" sz="3600" b="1" dirty="0">
                <a:ln w="12700">
                  <a:solidFill>
                    <a:schemeClr val="tx2">
                      <a:lumMod val="75000"/>
                    </a:schemeClr>
                  </a:solidFill>
                  <a:prstDash val="solid"/>
                </a:ln>
                <a:solidFill>
                  <a:srgbClr val="1D3366"/>
                </a:solidFill>
                <a:effectLst>
                  <a:outerShdw dist="38100" dir="2640000" algn="bl" rotWithShape="0">
                    <a:schemeClr val="tx2">
                      <a:lumMod val="75000"/>
                    </a:schemeClr>
                  </a:outerShdw>
                </a:effectLst>
              </a:rPr>
              <a:t>　 予測不能　　変わる社会</a:t>
            </a:r>
            <a:endParaRPr lang="en-US" altLang="ja-JP" sz="3600" b="1" dirty="0">
              <a:ln w="12700">
                <a:solidFill>
                  <a:schemeClr val="tx2">
                    <a:lumMod val="75000"/>
                  </a:schemeClr>
                </a:solidFill>
                <a:prstDash val="solid"/>
              </a:ln>
              <a:solidFill>
                <a:srgbClr val="1D3366"/>
              </a:solidFill>
              <a:effectLst>
                <a:outerShdw dist="38100" dir="2640000" algn="bl" rotWithShape="0">
                  <a:schemeClr val="tx2">
                    <a:lumMod val="75000"/>
                  </a:schemeClr>
                </a:outerShdw>
              </a:effectLst>
            </a:endParaRPr>
          </a:p>
        </p:txBody>
      </p:sp>
      <p:sp>
        <p:nvSpPr>
          <p:cNvPr id="9" name="矢印: 下 8">
            <a:extLst>
              <a:ext uri="{FF2B5EF4-FFF2-40B4-BE49-F238E27FC236}">
                <a16:creationId xmlns:a16="http://schemas.microsoft.com/office/drawing/2014/main" id="{D25D0DE6-EBE6-4B44-938B-0AC64947C530}"/>
              </a:ext>
            </a:extLst>
          </p:cNvPr>
          <p:cNvSpPr/>
          <p:nvPr/>
        </p:nvSpPr>
        <p:spPr>
          <a:xfrm>
            <a:off x="3917242" y="2927547"/>
            <a:ext cx="677333" cy="501453"/>
          </a:xfrm>
          <a:prstGeom prst="downArrow">
            <a:avLst/>
          </a:prstGeom>
          <a:solidFill>
            <a:srgbClr val="E0A01E"/>
          </a:solidFill>
          <a:ln>
            <a:solidFill>
              <a:srgbClr val="E0A01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a:solidFill>
                  <a:srgbClr val="A9162C"/>
                </a:solidFill>
              </a:ln>
              <a:solidFill>
                <a:srgbClr val="E0A01E"/>
              </a:solidFill>
            </a:endParaRPr>
          </a:p>
        </p:txBody>
      </p:sp>
      <p:sp>
        <p:nvSpPr>
          <p:cNvPr id="11" name="正方形/長方形 10">
            <a:extLst>
              <a:ext uri="{FF2B5EF4-FFF2-40B4-BE49-F238E27FC236}">
                <a16:creationId xmlns:a16="http://schemas.microsoft.com/office/drawing/2014/main" id="{47CE8302-F7EF-47EE-BEB1-E3A274E61A68}"/>
              </a:ext>
            </a:extLst>
          </p:cNvPr>
          <p:cNvSpPr/>
          <p:nvPr/>
        </p:nvSpPr>
        <p:spPr>
          <a:xfrm>
            <a:off x="1266979" y="4104805"/>
            <a:ext cx="2492990" cy="646331"/>
          </a:xfrm>
          <a:prstGeom prst="rect">
            <a:avLst/>
          </a:prstGeom>
          <a:noFill/>
        </p:spPr>
        <p:txBody>
          <a:bodyPr wrap="none" lIns="91440" tIns="45720" rIns="91440" bIns="45720">
            <a:spAutoFit/>
          </a:bodyPr>
          <a:lstStyle/>
          <a:p>
            <a:pPr algn="ctr"/>
            <a:r>
              <a:rPr lang="ja-JP" altLang="en-US" sz="3600" b="1" cap="none" spc="0" dirty="0">
                <a:ln w="12700">
                  <a:solidFill>
                    <a:schemeClr val="tx2">
                      <a:lumMod val="75000"/>
                    </a:schemeClr>
                  </a:solidFill>
                  <a:prstDash val="solid"/>
                </a:ln>
                <a:solidFill>
                  <a:srgbClr val="1D3366"/>
                </a:solidFill>
                <a:effectLst>
                  <a:outerShdw dist="38100" dir="2640000" algn="bl" rotWithShape="0">
                    <a:schemeClr val="tx2">
                      <a:lumMod val="75000"/>
                    </a:schemeClr>
                  </a:outerShdw>
                </a:effectLst>
              </a:rPr>
              <a:t>教育改革　</a:t>
            </a:r>
          </a:p>
        </p:txBody>
      </p:sp>
      <p:graphicFrame>
        <p:nvGraphicFramePr>
          <p:cNvPr id="5" name="図表 4">
            <a:extLst>
              <a:ext uri="{FF2B5EF4-FFF2-40B4-BE49-F238E27FC236}">
                <a16:creationId xmlns:a16="http://schemas.microsoft.com/office/drawing/2014/main" id="{C89AAA1F-A8B7-499F-B961-D2031DA089F3}"/>
              </a:ext>
            </a:extLst>
          </p:cNvPr>
          <p:cNvGraphicFramePr/>
          <p:nvPr>
            <p:extLst>
              <p:ext uri="{D42A27DB-BD31-4B8C-83A1-F6EECF244321}">
                <p14:modId xmlns:p14="http://schemas.microsoft.com/office/powerpoint/2010/main" val="3825019822"/>
              </p:ext>
            </p:extLst>
          </p:nvPr>
        </p:nvGraphicFramePr>
        <p:xfrm>
          <a:off x="2513474" y="4048027"/>
          <a:ext cx="3484870" cy="23083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正方形/長方形 5">
            <a:extLst>
              <a:ext uri="{FF2B5EF4-FFF2-40B4-BE49-F238E27FC236}">
                <a16:creationId xmlns:a16="http://schemas.microsoft.com/office/drawing/2014/main" id="{74B54F8D-4002-4ED7-BAF6-680E42D6B1B7}"/>
              </a:ext>
            </a:extLst>
          </p:cNvPr>
          <p:cNvSpPr/>
          <p:nvPr/>
        </p:nvSpPr>
        <p:spPr>
          <a:xfrm>
            <a:off x="881813" y="1270871"/>
            <a:ext cx="7020319" cy="1200329"/>
          </a:xfrm>
          <a:prstGeom prst="rect">
            <a:avLst/>
          </a:prstGeom>
          <a:noFill/>
        </p:spPr>
        <p:txBody>
          <a:bodyPr wrap="none" lIns="91440" tIns="45720" rIns="91440" bIns="45720">
            <a:spAutoFit/>
          </a:bodyPr>
          <a:lstStyle/>
          <a:p>
            <a:pPr algn="ctr"/>
            <a:r>
              <a:rPr lang="ja-JP" altLang="en-US" sz="3600" b="1" cap="none" spc="0" dirty="0">
                <a:ln w="12700">
                  <a:solidFill>
                    <a:schemeClr val="tx2">
                      <a:lumMod val="75000"/>
                    </a:schemeClr>
                  </a:solidFill>
                  <a:prstDash val="solid"/>
                </a:ln>
                <a:solidFill>
                  <a:srgbClr val="A9162C"/>
                </a:solidFill>
                <a:effectLst>
                  <a:outerShdw dist="38100" dir="2640000" algn="bl" rotWithShape="0">
                    <a:schemeClr val="tx2">
                      <a:lumMod val="75000"/>
                    </a:schemeClr>
                  </a:outerShdw>
                </a:effectLst>
              </a:rPr>
              <a:t>グローバル　</a:t>
            </a:r>
            <a:r>
              <a:rPr lang="ja-JP" altLang="en-US" sz="3600" b="1" dirty="0">
                <a:ln w="12700">
                  <a:solidFill>
                    <a:schemeClr val="tx2">
                      <a:lumMod val="75000"/>
                    </a:schemeClr>
                  </a:solidFill>
                  <a:prstDash val="solid"/>
                </a:ln>
                <a:solidFill>
                  <a:srgbClr val="A9162C"/>
                </a:solidFill>
                <a:effectLst>
                  <a:outerShdw dist="38100" dir="2640000" algn="bl" rotWithShape="0">
                    <a:schemeClr val="tx2">
                      <a:lumMod val="75000"/>
                    </a:schemeClr>
                  </a:outerShdw>
                </a:effectLst>
              </a:rPr>
              <a:t>多様性 　</a:t>
            </a:r>
            <a:r>
              <a:rPr lang="ja-JP" altLang="en-US" sz="3600" b="1" cap="none" spc="0" dirty="0">
                <a:ln w="12700">
                  <a:solidFill>
                    <a:schemeClr val="tx2">
                      <a:lumMod val="75000"/>
                    </a:schemeClr>
                  </a:solidFill>
                  <a:prstDash val="solid"/>
                </a:ln>
                <a:solidFill>
                  <a:srgbClr val="A9162C"/>
                </a:solidFill>
                <a:effectLst>
                  <a:outerShdw dist="38100" dir="2640000" algn="bl" rotWithShape="0">
                    <a:schemeClr val="tx2">
                      <a:lumMod val="75000"/>
                    </a:schemeClr>
                  </a:outerShdw>
                </a:effectLst>
              </a:rPr>
              <a:t>情報　　</a:t>
            </a:r>
            <a:endParaRPr lang="en-US" altLang="ja-JP" sz="3600" b="1" cap="none" spc="0" dirty="0">
              <a:ln w="12700">
                <a:solidFill>
                  <a:schemeClr val="tx2">
                    <a:lumMod val="75000"/>
                  </a:schemeClr>
                </a:solidFill>
                <a:prstDash val="solid"/>
              </a:ln>
              <a:solidFill>
                <a:srgbClr val="A9162C"/>
              </a:solidFill>
              <a:effectLst>
                <a:outerShdw dist="38100" dir="2640000" algn="bl" rotWithShape="0">
                  <a:schemeClr val="tx2">
                    <a:lumMod val="75000"/>
                  </a:schemeClr>
                </a:outerShdw>
              </a:effectLst>
            </a:endParaRPr>
          </a:p>
          <a:p>
            <a:pPr algn="ctr"/>
            <a:r>
              <a:rPr lang="en-US" altLang="ja-JP" sz="3600" b="1" cap="none" spc="0" dirty="0" err="1">
                <a:ln w="12700">
                  <a:solidFill>
                    <a:schemeClr val="tx2">
                      <a:lumMod val="75000"/>
                    </a:schemeClr>
                  </a:solidFill>
                  <a:prstDash val="solid"/>
                </a:ln>
                <a:solidFill>
                  <a:srgbClr val="A9162C"/>
                </a:solidFill>
                <a:effectLst>
                  <a:outerShdw dist="38100" dir="2640000" algn="bl" rotWithShape="0">
                    <a:schemeClr val="tx2">
                      <a:lumMod val="75000"/>
                    </a:schemeClr>
                  </a:outerShdw>
                </a:effectLst>
              </a:rPr>
              <a:t>Edtech</a:t>
            </a:r>
            <a:r>
              <a:rPr lang="ja-JP" altLang="en-US" sz="3600" b="1" cap="none" spc="0" dirty="0">
                <a:ln w="12700">
                  <a:solidFill>
                    <a:schemeClr val="tx2">
                      <a:lumMod val="75000"/>
                    </a:schemeClr>
                  </a:solidFill>
                  <a:prstDash val="solid"/>
                </a:ln>
                <a:solidFill>
                  <a:srgbClr val="A9162C"/>
                </a:solidFill>
                <a:effectLst>
                  <a:outerShdw dist="38100" dir="2640000" algn="bl" rotWithShape="0">
                    <a:schemeClr val="tx2">
                      <a:lumMod val="75000"/>
                    </a:schemeClr>
                  </a:outerShdw>
                </a:effectLst>
              </a:rPr>
              <a:t>　少子高齢　</a:t>
            </a:r>
            <a:r>
              <a:rPr lang="ja-JP" altLang="en-US" sz="3600" b="1" dirty="0">
                <a:ln w="12700">
                  <a:solidFill>
                    <a:schemeClr val="tx2">
                      <a:lumMod val="75000"/>
                    </a:schemeClr>
                  </a:solidFill>
                  <a:prstDash val="solid"/>
                </a:ln>
                <a:solidFill>
                  <a:srgbClr val="A9162C"/>
                </a:solidFill>
                <a:effectLst>
                  <a:outerShdw dist="38100" dir="2640000" algn="bl" rotWithShape="0">
                    <a:schemeClr val="tx2">
                      <a:lumMod val="75000"/>
                    </a:schemeClr>
                  </a:outerShdw>
                </a:effectLst>
              </a:rPr>
              <a:t>病　天災</a:t>
            </a:r>
            <a:endParaRPr lang="en-US" altLang="ja-JP" sz="3600" b="1" cap="none" spc="0" dirty="0">
              <a:ln w="12700">
                <a:solidFill>
                  <a:schemeClr val="tx2">
                    <a:lumMod val="75000"/>
                  </a:schemeClr>
                </a:solidFill>
                <a:prstDash val="solid"/>
              </a:ln>
              <a:solidFill>
                <a:srgbClr val="A9162C"/>
              </a:solidFill>
              <a:effectLst>
                <a:outerShdw dist="38100" dir="2640000" algn="bl" rotWithShape="0">
                  <a:schemeClr val="tx2">
                    <a:lumMod val="75000"/>
                  </a:schemeClr>
                </a:outerShdw>
              </a:effectLst>
            </a:endParaRPr>
          </a:p>
        </p:txBody>
      </p:sp>
    </p:spTree>
    <p:extLst>
      <p:ext uri="{BB962C8B-B14F-4D97-AF65-F5344CB8AC3E}">
        <p14:creationId xmlns:p14="http://schemas.microsoft.com/office/powerpoint/2010/main" val="3775617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a:extLst>
              <a:ext uri="{FF2B5EF4-FFF2-40B4-BE49-F238E27FC236}">
                <a16:creationId xmlns:a16="http://schemas.microsoft.com/office/drawing/2014/main" id="{C70B95F0-5DEE-4155-B5B0-5BAF0E91AE74}"/>
              </a:ext>
            </a:extLst>
          </p:cNvPr>
          <p:cNvSpPr>
            <a:spLocks noGrp="1"/>
          </p:cNvSpPr>
          <p:nvPr>
            <p:ph type="ftr" sz="quarter" idx="11"/>
          </p:nvPr>
        </p:nvSpPr>
        <p:spPr/>
        <p:txBody>
          <a:bodyPr/>
          <a:lstStyle/>
          <a:p>
            <a:r>
              <a:rPr kumimoji="1" lang="en-US" altLang="ja-JP"/>
              <a:t>©Networks of Educational Alliance(NEA)2020</a:t>
            </a:r>
            <a:endParaRPr kumimoji="1" lang="ja-JP" altLang="en-US"/>
          </a:p>
        </p:txBody>
      </p:sp>
      <p:sp>
        <p:nvSpPr>
          <p:cNvPr id="5" name="正方形/長方形 4">
            <a:extLst>
              <a:ext uri="{FF2B5EF4-FFF2-40B4-BE49-F238E27FC236}">
                <a16:creationId xmlns:a16="http://schemas.microsoft.com/office/drawing/2014/main" id="{0278B7E6-15F1-4EE3-A2E8-B08AEA61DEF7}"/>
              </a:ext>
            </a:extLst>
          </p:cNvPr>
          <p:cNvSpPr/>
          <p:nvPr/>
        </p:nvSpPr>
        <p:spPr>
          <a:xfrm>
            <a:off x="652497" y="2560936"/>
            <a:ext cx="7839005" cy="1015663"/>
          </a:xfrm>
          <a:prstGeom prst="rect">
            <a:avLst/>
          </a:prstGeom>
          <a:noFill/>
        </p:spPr>
        <p:txBody>
          <a:bodyPr wrap="none" lIns="91440" tIns="45720" rIns="91440" bIns="45720">
            <a:spAutoFit/>
          </a:bodyPr>
          <a:lstStyle/>
          <a:p>
            <a:pPr algn="ctr"/>
            <a:r>
              <a:rPr lang="ja-JP" altLang="en-US" sz="6000" b="0" cap="none" spc="0" dirty="0">
                <a:ln w="0"/>
                <a:solidFill>
                  <a:srgbClr val="1D3366"/>
                </a:solidFill>
                <a:effectLst>
                  <a:outerShdw blurRad="38100" dist="19050" dir="2700000" algn="tl" rotWithShape="0">
                    <a:schemeClr val="dk1">
                      <a:alpha val="40000"/>
                    </a:schemeClr>
                  </a:outerShdw>
                </a:effectLst>
                <a:latin typeface="UD Digi Kyokasho NK-B" panose="02020700000000000000" pitchFamily="18" charset="-128"/>
                <a:ea typeface="UD Digi Kyokasho NK-B" panose="02020700000000000000" pitchFamily="18" charset="-128"/>
              </a:rPr>
              <a:t>情報戦とブランディング</a:t>
            </a:r>
          </a:p>
        </p:txBody>
      </p:sp>
    </p:spTree>
    <p:extLst>
      <p:ext uri="{BB962C8B-B14F-4D97-AF65-F5344CB8AC3E}">
        <p14:creationId xmlns:p14="http://schemas.microsoft.com/office/powerpoint/2010/main" val="22859822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a:extLst>
              <a:ext uri="{FF2B5EF4-FFF2-40B4-BE49-F238E27FC236}">
                <a16:creationId xmlns:a16="http://schemas.microsoft.com/office/drawing/2014/main" id="{C70B95F0-5DEE-4155-B5B0-5BAF0E91AE74}"/>
              </a:ext>
            </a:extLst>
          </p:cNvPr>
          <p:cNvSpPr>
            <a:spLocks noGrp="1"/>
          </p:cNvSpPr>
          <p:nvPr>
            <p:ph type="ftr" sz="quarter" idx="11"/>
          </p:nvPr>
        </p:nvSpPr>
        <p:spPr/>
        <p:txBody>
          <a:bodyPr/>
          <a:lstStyle/>
          <a:p>
            <a:r>
              <a:rPr kumimoji="1" lang="en-US" altLang="ja-JP"/>
              <a:t>©Networks of Educational Alliance(NEA)2020</a:t>
            </a:r>
            <a:endParaRPr kumimoji="1" lang="ja-JP" altLang="en-US"/>
          </a:p>
        </p:txBody>
      </p:sp>
      <p:pic>
        <p:nvPicPr>
          <p:cNvPr id="2" name="図 1">
            <a:extLst>
              <a:ext uri="{FF2B5EF4-FFF2-40B4-BE49-F238E27FC236}">
                <a16:creationId xmlns:a16="http://schemas.microsoft.com/office/drawing/2014/main" id="{4C6CF1E2-F659-4680-B8EA-01195A70AA09}"/>
              </a:ext>
            </a:extLst>
          </p:cNvPr>
          <p:cNvPicPr>
            <a:picLocks noChangeAspect="1"/>
          </p:cNvPicPr>
          <p:nvPr/>
        </p:nvPicPr>
        <p:blipFill>
          <a:blip r:embed="rId2"/>
          <a:stretch>
            <a:fillRect/>
          </a:stretch>
        </p:blipFill>
        <p:spPr>
          <a:xfrm>
            <a:off x="1117600" y="79729"/>
            <a:ext cx="4909629" cy="6276622"/>
          </a:xfrm>
          <a:prstGeom prst="rect">
            <a:avLst/>
          </a:prstGeom>
        </p:spPr>
      </p:pic>
      <p:pic>
        <p:nvPicPr>
          <p:cNvPr id="3" name="図 2">
            <a:extLst>
              <a:ext uri="{FF2B5EF4-FFF2-40B4-BE49-F238E27FC236}">
                <a16:creationId xmlns:a16="http://schemas.microsoft.com/office/drawing/2014/main" id="{13C54E34-B33B-4E30-971F-659519E011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65006" y="4260053"/>
            <a:ext cx="2096298" cy="2096298"/>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31677358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AB1F3C7B-9577-4433-AE74-D53E7C970BE0}"/>
              </a:ext>
            </a:extLst>
          </p:cNvPr>
          <p:cNvSpPr/>
          <p:nvPr/>
        </p:nvSpPr>
        <p:spPr>
          <a:xfrm>
            <a:off x="0" y="1377244"/>
            <a:ext cx="9144000" cy="2511778"/>
          </a:xfrm>
          <a:prstGeom prst="rect">
            <a:avLst/>
          </a:prstGeom>
          <a:solidFill>
            <a:srgbClr val="1D33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3600" dirty="0">
                <a:solidFill>
                  <a:schemeClr val="bg1"/>
                </a:solidFill>
                <a:latin typeface="BIZ UDゴシック" panose="020B0400000000000000" pitchFamily="49" charset="-128"/>
                <a:ea typeface="BIZ UDゴシック" panose="020B0400000000000000" pitchFamily="49" charset="-128"/>
              </a:rPr>
              <a:t>11:05</a:t>
            </a:r>
            <a:r>
              <a:rPr kumimoji="1" lang="ja-JP" altLang="en-US" sz="3600" dirty="0">
                <a:solidFill>
                  <a:schemeClr val="bg1"/>
                </a:solidFill>
                <a:latin typeface="BIZ UDゴシック" panose="020B0400000000000000" pitchFamily="49" charset="-128"/>
                <a:ea typeface="BIZ UDゴシック" panose="020B0400000000000000" pitchFamily="49" charset="-128"/>
              </a:rPr>
              <a:t>～</a:t>
            </a:r>
            <a:r>
              <a:rPr kumimoji="1" lang="en-US" altLang="ja-JP" sz="3600" dirty="0">
                <a:solidFill>
                  <a:schemeClr val="bg1"/>
                </a:solidFill>
                <a:latin typeface="BIZ UDゴシック" panose="020B0400000000000000" pitchFamily="49" charset="-128"/>
                <a:ea typeface="BIZ UDゴシック" panose="020B0400000000000000" pitchFamily="49" charset="-128"/>
              </a:rPr>
              <a:t>12:00</a:t>
            </a:r>
          </a:p>
          <a:p>
            <a:r>
              <a:rPr kumimoji="1" lang="ja-JP" altLang="en-US" sz="3600" dirty="0">
                <a:solidFill>
                  <a:schemeClr val="bg1"/>
                </a:solidFill>
                <a:latin typeface="BIZ UDゴシック" panose="020B0400000000000000" pitchFamily="49" charset="-128"/>
                <a:ea typeface="BIZ UDゴシック" panose="020B0400000000000000" pitchFamily="49" charset="-128"/>
              </a:rPr>
              <a:t>　</a:t>
            </a:r>
          </a:p>
          <a:p>
            <a:pPr algn="ctr"/>
            <a:r>
              <a:rPr kumimoji="1" lang="en-US" altLang="ja-JP" sz="3600" dirty="0">
                <a:solidFill>
                  <a:schemeClr val="bg1"/>
                </a:solidFill>
                <a:latin typeface="BIZ UDゴシック" panose="020B0400000000000000" pitchFamily="49" charset="-128"/>
                <a:ea typeface="BIZ UDゴシック" panose="020B0400000000000000" pitchFamily="49" charset="-128"/>
              </a:rPr>
              <a:t>2021</a:t>
            </a:r>
            <a:r>
              <a:rPr kumimoji="1" lang="ja-JP" altLang="en-US" sz="3600" dirty="0">
                <a:solidFill>
                  <a:schemeClr val="bg1"/>
                </a:solidFill>
                <a:latin typeface="BIZ UDゴシック" panose="020B0400000000000000" pitchFamily="49" charset="-128"/>
                <a:ea typeface="BIZ UDゴシック" panose="020B0400000000000000" pitchFamily="49" charset="-128"/>
              </a:rPr>
              <a:t>年入試展望　（傾向と対策）</a:t>
            </a:r>
          </a:p>
        </p:txBody>
      </p:sp>
      <p:sp>
        <p:nvSpPr>
          <p:cNvPr id="3" name="四角形: 角を丸くする 2">
            <a:extLst>
              <a:ext uri="{FF2B5EF4-FFF2-40B4-BE49-F238E27FC236}">
                <a16:creationId xmlns:a16="http://schemas.microsoft.com/office/drawing/2014/main" id="{F7A28ACF-E1B6-4CF4-9CF7-38841553C217}"/>
              </a:ext>
            </a:extLst>
          </p:cNvPr>
          <p:cNvSpPr/>
          <p:nvPr/>
        </p:nvSpPr>
        <p:spPr>
          <a:xfrm>
            <a:off x="1646329" y="4255911"/>
            <a:ext cx="7360355" cy="1343379"/>
          </a:xfrm>
          <a:prstGeom prst="roundRect">
            <a:avLst/>
          </a:prstGeom>
          <a:solidFill>
            <a:srgbClr val="A9162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latin typeface="BIZ UDゴシック" panose="020B0400000000000000" pitchFamily="49" charset="-128"/>
                <a:ea typeface="BIZ UDゴシック" panose="020B0400000000000000" pitchFamily="49" charset="-128"/>
              </a:rPr>
              <a:t>2020</a:t>
            </a:r>
            <a:r>
              <a:rPr kumimoji="1" lang="ja-JP" altLang="en-US" dirty="0">
                <a:latin typeface="BIZ UDゴシック" panose="020B0400000000000000" pitchFamily="49" charset="-128"/>
                <a:ea typeface="BIZ UDゴシック" panose="020B0400000000000000" pitchFamily="49" charset="-128"/>
              </a:rPr>
              <a:t>年春の入試検証より、最新傾向と</a:t>
            </a:r>
            <a:r>
              <a:rPr kumimoji="1" lang="en-US" altLang="ja-JP" dirty="0">
                <a:latin typeface="BIZ UDゴシック" panose="020B0400000000000000" pitchFamily="49" charset="-128"/>
                <a:ea typeface="BIZ UDゴシック" panose="020B0400000000000000" pitchFamily="49" charset="-128"/>
              </a:rPr>
              <a:t>2021</a:t>
            </a:r>
            <a:r>
              <a:rPr kumimoji="1" lang="ja-JP" altLang="en-US" dirty="0">
                <a:latin typeface="BIZ UDゴシック" panose="020B0400000000000000" pitchFamily="49" charset="-128"/>
                <a:ea typeface="BIZ UDゴシック" panose="020B0400000000000000" pitchFamily="49" charset="-128"/>
              </a:rPr>
              <a:t>年入試と今後についての展望をエデュケーショナルネットワークさまにご説明いただきます。</a:t>
            </a:r>
          </a:p>
        </p:txBody>
      </p:sp>
      <p:sp>
        <p:nvSpPr>
          <p:cNvPr id="6" name="テキスト ボックス 5">
            <a:extLst>
              <a:ext uri="{FF2B5EF4-FFF2-40B4-BE49-F238E27FC236}">
                <a16:creationId xmlns:a16="http://schemas.microsoft.com/office/drawing/2014/main" id="{CE88B64B-1FAF-4577-BC85-D80C248CB475}"/>
              </a:ext>
            </a:extLst>
          </p:cNvPr>
          <p:cNvSpPr txBox="1"/>
          <p:nvPr/>
        </p:nvSpPr>
        <p:spPr>
          <a:xfrm>
            <a:off x="2675467" y="5894686"/>
            <a:ext cx="6331217" cy="461665"/>
          </a:xfrm>
          <a:prstGeom prst="rect">
            <a:avLst/>
          </a:prstGeom>
          <a:noFill/>
        </p:spPr>
        <p:txBody>
          <a:bodyPr wrap="square" rtlCol="0">
            <a:spAutoFit/>
          </a:bodyPr>
          <a:lstStyle/>
          <a:p>
            <a:r>
              <a:rPr kumimoji="1" lang="ja-JP" altLang="en-US" sz="2400" dirty="0">
                <a:solidFill>
                  <a:srgbClr val="E0A01E"/>
                </a:solidFill>
                <a:latin typeface="BIZ UDゴシック" panose="020B0400000000000000" pitchFamily="49" charset="-128"/>
                <a:ea typeface="BIZ UDゴシック" panose="020B0400000000000000" pitchFamily="49" charset="-128"/>
              </a:rPr>
              <a:t>（株）エデュケーショナルネットワーク</a:t>
            </a:r>
          </a:p>
        </p:txBody>
      </p:sp>
      <p:pic>
        <p:nvPicPr>
          <p:cNvPr id="8" name="図 7">
            <a:extLst>
              <a:ext uri="{FF2B5EF4-FFF2-40B4-BE49-F238E27FC236}">
                <a16:creationId xmlns:a16="http://schemas.microsoft.com/office/drawing/2014/main" id="{71FC4FAF-E6DF-445F-B7B9-2C45C54EB40A}"/>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11040" y="112888"/>
            <a:ext cx="938826" cy="576234"/>
          </a:xfrm>
          <a:prstGeom prst="rect">
            <a:avLst/>
          </a:prstGeom>
        </p:spPr>
      </p:pic>
      <p:pic>
        <p:nvPicPr>
          <p:cNvPr id="4" name="図 3">
            <a:extLst>
              <a:ext uri="{FF2B5EF4-FFF2-40B4-BE49-F238E27FC236}">
                <a16:creationId xmlns:a16="http://schemas.microsoft.com/office/drawing/2014/main" id="{4EC21140-C0AA-4222-9F61-D0079EB4F775}"/>
              </a:ext>
            </a:extLst>
          </p:cNvPr>
          <p:cNvPicPr>
            <a:picLocks noChangeAspect="1"/>
          </p:cNvPicPr>
          <p:nvPr/>
        </p:nvPicPr>
        <p:blipFill>
          <a:blip r:embed="rId3"/>
          <a:stretch>
            <a:fillRect/>
          </a:stretch>
        </p:blipFill>
        <p:spPr>
          <a:xfrm>
            <a:off x="4572000" y="112888"/>
            <a:ext cx="4344240" cy="572383"/>
          </a:xfrm>
          <a:prstGeom prst="rect">
            <a:avLst/>
          </a:prstGeom>
        </p:spPr>
      </p:pic>
      <p:sp>
        <p:nvSpPr>
          <p:cNvPr id="5" name="フッター プレースホルダー 4">
            <a:extLst>
              <a:ext uri="{FF2B5EF4-FFF2-40B4-BE49-F238E27FC236}">
                <a16:creationId xmlns:a16="http://schemas.microsoft.com/office/drawing/2014/main" id="{F7863255-E9E3-4BEC-AC82-16AB1235BCDB}"/>
              </a:ext>
            </a:extLst>
          </p:cNvPr>
          <p:cNvSpPr>
            <a:spLocks noGrp="1"/>
          </p:cNvSpPr>
          <p:nvPr>
            <p:ph type="ftr" sz="quarter" idx="11"/>
          </p:nvPr>
        </p:nvSpPr>
        <p:spPr/>
        <p:txBody>
          <a:bodyPr/>
          <a:lstStyle/>
          <a:p>
            <a:r>
              <a:rPr kumimoji="1" lang="en-US" altLang="ja-JP"/>
              <a:t>©Networks of Educational Alliance(NEA)2020</a:t>
            </a:r>
            <a:endParaRPr kumimoji="1" lang="ja-JP" altLang="en-US"/>
          </a:p>
        </p:txBody>
      </p:sp>
    </p:spTree>
    <p:extLst>
      <p:ext uri="{BB962C8B-B14F-4D97-AF65-F5344CB8AC3E}">
        <p14:creationId xmlns:p14="http://schemas.microsoft.com/office/powerpoint/2010/main" val="31457494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AB1F3C7B-9577-4433-AE74-D53E7C970BE0}"/>
              </a:ext>
            </a:extLst>
          </p:cNvPr>
          <p:cNvSpPr/>
          <p:nvPr/>
        </p:nvSpPr>
        <p:spPr>
          <a:xfrm>
            <a:off x="0" y="1377244"/>
            <a:ext cx="9144000" cy="2511778"/>
          </a:xfrm>
          <a:prstGeom prst="rect">
            <a:avLst/>
          </a:prstGeom>
          <a:solidFill>
            <a:srgbClr val="1D33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3600" dirty="0">
                <a:solidFill>
                  <a:schemeClr val="bg1"/>
                </a:solidFill>
                <a:latin typeface="BIZ UDゴシック" panose="020B0400000000000000" pitchFamily="49" charset="-128"/>
                <a:ea typeface="BIZ UDゴシック" panose="020B0400000000000000" pitchFamily="49" charset="-128"/>
              </a:rPr>
              <a:t>12:10</a:t>
            </a:r>
            <a:r>
              <a:rPr kumimoji="1" lang="ja-JP" altLang="en-US" sz="3600" dirty="0">
                <a:solidFill>
                  <a:schemeClr val="bg1"/>
                </a:solidFill>
                <a:latin typeface="BIZ UDゴシック" panose="020B0400000000000000" pitchFamily="49" charset="-128"/>
                <a:ea typeface="BIZ UDゴシック" panose="020B0400000000000000" pitchFamily="49" charset="-128"/>
              </a:rPr>
              <a:t>～</a:t>
            </a:r>
            <a:r>
              <a:rPr kumimoji="1" lang="en-US" altLang="ja-JP" sz="3600" dirty="0">
                <a:solidFill>
                  <a:schemeClr val="bg1"/>
                </a:solidFill>
                <a:latin typeface="BIZ UDゴシック" panose="020B0400000000000000" pitchFamily="49" charset="-128"/>
                <a:ea typeface="BIZ UDゴシック" panose="020B0400000000000000" pitchFamily="49" charset="-128"/>
              </a:rPr>
              <a:t>12:40</a:t>
            </a:r>
          </a:p>
          <a:p>
            <a:endParaRPr kumimoji="1" lang="en-US" altLang="ja-JP" sz="3600" dirty="0">
              <a:solidFill>
                <a:schemeClr val="bg1"/>
              </a:solidFill>
              <a:latin typeface="BIZ UDゴシック" panose="020B0400000000000000" pitchFamily="49" charset="-128"/>
              <a:ea typeface="BIZ UDゴシック" panose="020B0400000000000000" pitchFamily="49" charset="-128"/>
            </a:endParaRPr>
          </a:p>
          <a:p>
            <a:pPr algn="ctr"/>
            <a:r>
              <a:rPr kumimoji="1" lang="ja-JP" altLang="en-US" sz="3600" dirty="0">
                <a:solidFill>
                  <a:schemeClr val="bg1"/>
                </a:solidFill>
                <a:latin typeface="BIZ UDゴシック" panose="020B0400000000000000" pitchFamily="49" charset="-128"/>
                <a:ea typeface="BIZ UDゴシック" panose="020B0400000000000000" pitchFamily="49" charset="-128"/>
              </a:rPr>
              <a:t>次代の入試で必要となる学力を測る</a:t>
            </a:r>
            <a:endParaRPr kumimoji="1" lang="en-US" altLang="ja-JP" sz="3600" dirty="0">
              <a:solidFill>
                <a:schemeClr val="bg1"/>
              </a:solidFill>
              <a:latin typeface="BIZ UDゴシック" panose="020B0400000000000000" pitchFamily="49" charset="-128"/>
              <a:ea typeface="BIZ UDゴシック" panose="020B0400000000000000" pitchFamily="49" charset="-128"/>
            </a:endParaRPr>
          </a:p>
          <a:p>
            <a:pPr algn="ctr"/>
            <a:r>
              <a:rPr kumimoji="1" lang="ja-JP" altLang="en-US" sz="3600" dirty="0">
                <a:solidFill>
                  <a:schemeClr val="bg1"/>
                </a:solidFill>
                <a:latin typeface="BIZ UDゴシック" panose="020B0400000000000000" pitchFamily="49" charset="-128"/>
                <a:ea typeface="BIZ UDゴシック" panose="020B0400000000000000" pitchFamily="49" charset="-128"/>
              </a:rPr>
              <a:t>思考コードと思考スキル</a:t>
            </a:r>
          </a:p>
        </p:txBody>
      </p:sp>
      <p:sp>
        <p:nvSpPr>
          <p:cNvPr id="3" name="四角形: 角を丸くする 2">
            <a:extLst>
              <a:ext uri="{FF2B5EF4-FFF2-40B4-BE49-F238E27FC236}">
                <a16:creationId xmlns:a16="http://schemas.microsoft.com/office/drawing/2014/main" id="{F7A28ACF-E1B6-4CF4-9CF7-38841553C217}"/>
              </a:ext>
            </a:extLst>
          </p:cNvPr>
          <p:cNvSpPr/>
          <p:nvPr/>
        </p:nvSpPr>
        <p:spPr>
          <a:xfrm>
            <a:off x="1646329" y="4255911"/>
            <a:ext cx="7360355" cy="1343379"/>
          </a:xfrm>
          <a:prstGeom prst="roundRect">
            <a:avLst/>
          </a:prstGeom>
          <a:solidFill>
            <a:srgbClr val="A9162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latin typeface="BIZ UDゴシック" panose="020B0400000000000000" pitchFamily="49" charset="-128"/>
                <a:ea typeface="BIZ UDゴシック" panose="020B0400000000000000" pitchFamily="49" charset="-128"/>
              </a:rPr>
              <a:t>２０２０年から始まる教育改革にて、首都圏模試センターさまに今後必要な学力の判断基準として保護者にも説明できる思考コードと思考スキルについてご説明いただきます。</a:t>
            </a:r>
          </a:p>
        </p:txBody>
      </p:sp>
      <p:sp>
        <p:nvSpPr>
          <p:cNvPr id="6" name="テキスト ボックス 5">
            <a:extLst>
              <a:ext uri="{FF2B5EF4-FFF2-40B4-BE49-F238E27FC236}">
                <a16:creationId xmlns:a16="http://schemas.microsoft.com/office/drawing/2014/main" id="{CE88B64B-1FAF-4577-BC85-D80C248CB475}"/>
              </a:ext>
            </a:extLst>
          </p:cNvPr>
          <p:cNvSpPr txBox="1"/>
          <p:nvPr/>
        </p:nvSpPr>
        <p:spPr>
          <a:xfrm>
            <a:off x="4188178" y="5894686"/>
            <a:ext cx="6331217" cy="461665"/>
          </a:xfrm>
          <a:prstGeom prst="rect">
            <a:avLst/>
          </a:prstGeom>
          <a:noFill/>
        </p:spPr>
        <p:txBody>
          <a:bodyPr wrap="square" rtlCol="0">
            <a:spAutoFit/>
          </a:bodyPr>
          <a:lstStyle/>
          <a:p>
            <a:r>
              <a:rPr kumimoji="1" lang="zh-TW" altLang="en-US" sz="2400" dirty="0">
                <a:solidFill>
                  <a:srgbClr val="E0A01E"/>
                </a:solidFill>
                <a:latin typeface="BIZ UDゴシック" panose="020B0400000000000000" pitchFamily="49" charset="-128"/>
                <a:ea typeface="BIZ UDゴシック" panose="020B0400000000000000" pitchFamily="49" charset="-128"/>
              </a:rPr>
              <a:t>（</a:t>
            </a:r>
            <a:r>
              <a:rPr kumimoji="1" lang="ja-JP" altLang="en-US" sz="2400" dirty="0">
                <a:solidFill>
                  <a:srgbClr val="E0A01E"/>
                </a:solidFill>
                <a:latin typeface="BIZ UDゴシック" panose="020B0400000000000000" pitchFamily="49" charset="-128"/>
                <a:ea typeface="BIZ UDゴシック" panose="020B0400000000000000" pitchFamily="49" charset="-128"/>
              </a:rPr>
              <a:t>株）首都圏中学模試センター</a:t>
            </a:r>
          </a:p>
        </p:txBody>
      </p:sp>
      <p:pic>
        <p:nvPicPr>
          <p:cNvPr id="8" name="図 7">
            <a:extLst>
              <a:ext uri="{FF2B5EF4-FFF2-40B4-BE49-F238E27FC236}">
                <a16:creationId xmlns:a16="http://schemas.microsoft.com/office/drawing/2014/main" id="{71FC4FAF-E6DF-445F-B7B9-2C45C54EB40A}"/>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11040" y="89811"/>
            <a:ext cx="938826" cy="576234"/>
          </a:xfrm>
          <a:prstGeom prst="rect">
            <a:avLst/>
          </a:prstGeom>
        </p:spPr>
      </p:pic>
      <p:pic>
        <p:nvPicPr>
          <p:cNvPr id="4" name="図 3">
            <a:extLst>
              <a:ext uri="{FF2B5EF4-FFF2-40B4-BE49-F238E27FC236}">
                <a16:creationId xmlns:a16="http://schemas.microsoft.com/office/drawing/2014/main" id="{FF8F820C-5CAF-4E6B-BCB4-A0000902E2B8}"/>
              </a:ext>
            </a:extLst>
          </p:cNvPr>
          <p:cNvPicPr>
            <a:picLocks noChangeAspect="1"/>
          </p:cNvPicPr>
          <p:nvPr/>
        </p:nvPicPr>
        <p:blipFill>
          <a:blip r:embed="rId3"/>
          <a:stretch>
            <a:fillRect/>
          </a:stretch>
        </p:blipFill>
        <p:spPr>
          <a:xfrm>
            <a:off x="6823985" y="89811"/>
            <a:ext cx="2091885" cy="844550"/>
          </a:xfrm>
          <a:prstGeom prst="rect">
            <a:avLst/>
          </a:prstGeom>
        </p:spPr>
      </p:pic>
      <p:sp>
        <p:nvSpPr>
          <p:cNvPr id="5" name="フッター プレースホルダー 4">
            <a:extLst>
              <a:ext uri="{FF2B5EF4-FFF2-40B4-BE49-F238E27FC236}">
                <a16:creationId xmlns:a16="http://schemas.microsoft.com/office/drawing/2014/main" id="{4DE6352D-EDD5-4DFB-A110-A92CFB816F13}"/>
              </a:ext>
            </a:extLst>
          </p:cNvPr>
          <p:cNvSpPr>
            <a:spLocks noGrp="1"/>
          </p:cNvSpPr>
          <p:nvPr>
            <p:ph type="ftr" sz="quarter" idx="11"/>
          </p:nvPr>
        </p:nvSpPr>
        <p:spPr/>
        <p:txBody>
          <a:bodyPr/>
          <a:lstStyle/>
          <a:p>
            <a:r>
              <a:rPr kumimoji="1" lang="en-US" altLang="ja-JP"/>
              <a:t>©Networks of Educational Alliance(NEA)2020</a:t>
            </a:r>
            <a:endParaRPr kumimoji="1" lang="ja-JP" altLang="en-US"/>
          </a:p>
        </p:txBody>
      </p:sp>
    </p:spTree>
    <p:extLst>
      <p:ext uri="{BB962C8B-B14F-4D97-AF65-F5344CB8AC3E}">
        <p14:creationId xmlns:p14="http://schemas.microsoft.com/office/powerpoint/2010/main" val="37591861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AB1F3C7B-9577-4433-AE74-D53E7C970BE0}"/>
              </a:ext>
            </a:extLst>
          </p:cNvPr>
          <p:cNvSpPr/>
          <p:nvPr/>
        </p:nvSpPr>
        <p:spPr>
          <a:xfrm>
            <a:off x="0" y="1377244"/>
            <a:ext cx="9144000" cy="2511778"/>
          </a:xfrm>
          <a:prstGeom prst="rect">
            <a:avLst/>
          </a:prstGeom>
          <a:solidFill>
            <a:srgbClr val="1D33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3600" dirty="0">
                <a:solidFill>
                  <a:schemeClr val="bg1"/>
                </a:solidFill>
                <a:latin typeface="BIZ UDゴシック" panose="020B0400000000000000" pitchFamily="49" charset="-128"/>
                <a:ea typeface="BIZ UDゴシック" panose="020B0400000000000000" pitchFamily="49" charset="-128"/>
              </a:rPr>
              <a:t>12:40</a:t>
            </a:r>
            <a:r>
              <a:rPr kumimoji="1" lang="ja-JP" altLang="en-US" sz="3600" dirty="0">
                <a:solidFill>
                  <a:schemeClr val="bg1"/>
                </a:solidFill>
                <a:latin typeface="BIZ UDゴシック" panose="020B0400000000000000" pitchFamily="49" charset="-128"/>
                <a:ea typeface="BIZ UDゴシック" panose="020B0400000000000000" pitchFamily="49" charset="-128"/>
              </a:rPr>
              <a:t>～</a:t>
            </a:r>
            <a:r>
              <a:rPr kumimoji="1" lang="en-US" altLang="ja-JP" sz="3600" dirty="0">
                <a:solidFill>
                  <a:schemeClr val="bg1"/>
                </a:solidFill>
                <a:latin typeface="BIZ UDゴシック" panose="020B0400000000000000" pitchFamily="49" charset="-128"/>
                <a:ea typeface="BIZ UDゴシック" panose="020B0400000000000000" pitchFamily="49" charset="-128"/>
              </a:rPr>
              <a:t>12:55</a:t>
            </a:r>
            <a:r>
              <a:rPr kumimoji="1" lang="ja-JP" altLang="en-US" sz="3600" dirty="0">
                <a:solidFill>
                  <a:schemeClr val="bg1"/>
                </a:solidFill>
                <a:latin typeface="BIZ UDゴシック" panose="020B0400000000000000" pitchFamily="49" charset="-128"/>
                <a:ea typeface="BIZ UDゴシック" panose="020B0400000000000000" pitchFamily="49" charset="-128"/>
              </a:rPr>
              <a:t>　</a:t>
            </a:r>
            <a:endParaRPr kumimoji="1" lang="en-US" altLang="ja-JP" sz="3600" dirty="0">
              <a:solidFill>
                <a:schemeClr val="bg1"/>
              </a:solidFill>
              <a:latin typeface="BIZ UDゴシック" panose="020B0400000000000000" pitchFamily="49" charset="-128"/>
              <a:ea typeface="BIZ UDゴシック" panose="020B0400000000000000" pitchFamily="49" charset="-128"/>
            </a:endParaRPr>
          </a:p>
          <a:p>
            <a:endParaRPr kumimoji="1" lang="ja-JP" altLang="en-US" sz="3600" dirty="0">
              <a:solidFill>
                <a:schemeClr val="bg1"/>
              </a:solidFill>
              <a:latin typeface="BIZ UDゴシック" panose="020B0400000000000000" pitchFamily="49" charset="-128"/>
              <a:ea typeface="BIZ UDゴシック" panose="020B0400000000000000" pitchFamily="49" charset="-128"/>
            </a:endParaRPr>
          </a:p>
          <a:p>
            <a:pPr algn="ctr"/>
            <a:r>
              <a:rPr kumimoji="1" lang="ja-JP" altLang="en-US" sz="3600" dirty="0">
                <a:solidFill>
                  <a:schemeClr val="bg1"/>
                </a:solidFill>
                <a:latin typeface="BIZ UDゴシック" panose="020B0400000000000000" pitchFamily="49" charset="-128"/>
                <a:ea typeface="BIZ UDゴシック" panose="020B0400000000000000" pitchFamily="49" charset="-128"/>
              </a:rPr>
              <a:t>高校入試問題を</a:t>
            </a:r>
            <a:endParaRPr kumimoji="1" lang="en-US" altLang="ja-JP" sz="3600" dirty="0">
              <a:solidFill>
                <a:schemeClr val="bg1"/>
              </a:solidFill>
              <a:latin typeface="BIZ UDゴシック" panose="020B0400000000000000" pitchFamily="49" charset="-128"/>
              <a:ea typeface="BIZ UDゴシック" panose="020B0400000000000000" pitchFamily="49" charset="-128"/>
            </a:endParaRPr>
          </a:p>
          <a:p>
            <a:pPr algn="ctr"/>
            <a:r>
              <a:rPr kumimoji="1" lang="ja-JP" altLang="en-US" sz="3600" dirty="0">
                <a:solidFill>
                  <a:schemeClr val="bg1"/>
                </a:solidFill>
                <a:latin typeface="BIZ UDゴシック" panose="020B0400000000000000" pitchFamily="49" charset="-128"/>
                <a:ea typeface="BIZ UDゴシック" panose="020B0400000000000000" pitchFamily="49" charset="-128"/>
              </a:rPr>
              <a:t>思考コードで分析してみた！</a:t>
            </a:r>
          </a:p>
        </p:txBody>
      </p:sp>
      <p:sp>
        <p:nvSpPr>
          <p:cNvPr id="3" name="四角形: 角を丸くする 2">
            <a:extLst>
              <a:ext uri="{FF2B5EF4-FFF2-40B4-BE49-F238E27FC236}">
                <a16:creationId xmlns:a16="http://schemas.microsoft.com/office/drawing/2014/main" id="{F7A28ACF-E1B6-4CF4-9CF7-38841553C217}"/>
              </a:ext>
            </a:extLst>
          </p:cNvPr>
          <p:cNvSpPr/>
          <p:nvPr/>
        </p:nvSpPr>
        <p:spPr>
          <a:xfrm>
            <a:off x="1646329" y="4255911"/>
            <a:ext cx="7360355" cy="1343379"/>
          </a:xfrm>
          <a:prstGeom prst="roundRect">
            <a:avLst/>
          </a:prstGeom>
          <a:solidFill>
            <a:srgbClr val="A9162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latin typeface="BIZ UDゴシック" panose="020B0400000000000000" pitchFamily="49" charset="-128"/>
                <a:ea typeface="BIZ UDゴシック" panose="020B0400000000000000" pitchFamily="49" charset="-128"/>
              </a:rPr>
              <a:t>直近の高校入試問題を思考コードで分析した結果から、これからの入試において、合否の分岐点がどうなるかをご説明いただきます。</a:t>
            </a:r>
          </a:p>
        </p:txBody>
      </p:sp>
      <p:sp>
        <p:nvSpPr>
          <p:cNvPr id="6" name="テキスト ボックス 5">
            <a:extLst>
              <a:ext uri="{FF2B5EF4-FFF2-40B4-BE49-F238E27FC236}">
                <a16:creationId xmlns:a16="http://schemas.microsoft.com/office/drawing/2014/main" id="{CE88B64B-1FAF-4577-BC85-D80C248CB475}"/>
              </a:ext>
            </a:extLst>
          </p:cNvPr>
          <p:cNvSpPr txBox="1"/>
          <p:nvPr/>
        </p:nvSpPr>
        <p:spPr>
          <a:xfrm>
            <a:off x="5429955" y="5894686"/>
            <a:ext cx="3576729" cy="461665"/>
          </a:xfrm>
          <a:prstGeom prst="rect">
            <a:avLst/>
          </a:prstGeom>
          <a:noFill/>
        </p:spPr>
        <p:txBody>
          <a:bodyPr wrap="square" rtlCol="0">
            <a:spAutoFit/>
          </a:bodyPr>
          <a:lstStyle/>
          <a:p>
            <a:r>
              <a:rPr kumimoji="1" lang="ja-JP" altLang="en-US" sz="2400" dirty="0">
                <a:solidFill>
                  <a:srgbClr val="E0A01E"/>
                </a:solidFill>
                <a:latin typeface="BIZ UDゴシック" panose="020B0400000000000000" pitchFamily="49" charset="-128"/>
                <a:ea typeface="BIZ UDゴシック" panose="020B0400000000000000" pitchFamily="49" charset="-128"/>
              </a:rPr>
              <a:t>（株）文理</a:t>
            </a:r>
          </a:p>
        </p:txBody>
      </p:sp>
      <p:pic>
        <p:nvPicPr>
          <p:cNvPr id="8" name="図 7">
            <a:extLst>
              <a:ext uri="{FF2B5EF4-FFF2-40B4-BE49-F238E27FC236}">
                <a16:creationId xmlns:a16="http://schemas.microsoft.com/office/drawing/2014/main" id="{71FC4FAF-E6DF-445F-B7B9-2C45C54EB40A}"/>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78773" y="123677"/>
            <a:ext cx="938826" cy="576234"/>
          </a:xfrm>
          <a:prstGeom prst="rect">
            <a:avLst/>
          </a:prstGeom>
        </p:spPr>
      </p:pic>
      <p:pic>
        <p:nvPicPr>
          <p:cNvPr id="4" name="図 3">
            <a:extLst>
              <a:ext uri="{FF2B5EF4-FFF2-40B4-BE49-F238E27FC236}">
                <a16:creationId xmlns:a16="http://schemas.microsoft.com/office/drawing/2014/main" id="{B5E82ECA-99BB-4CCC-B22F-9E660FF95040}"/>
              </a:ext>
            </a:extLst>
          </p:cNvPr>
          <p:cNvPicPr>
            <a:picLocks noChangeAspect="1"/>
          </p:cNvPicPr>
          <p:nvPr/>
        </p:nvPicPr>
        <p:blipFill>
          <a:blip r:embed="rId3"/>
          <a:stretch>
            <a:fillRect/>
          </a:stretch>
        </p:blipFill>
        <p:spPr>
          <a:xfrm>
            <a:off x="6972958" y="99283"/>
            <a:ext cx="1992269" cy="844549"/>
          </a:xfrm>
          <a:prstGeom prst="rect">
            <a:avLst/>
          </a:prstGeom>
        </p:spPr>
      </p:pic>
      <p:sp>
        <p:nvSpPr>
          <p:cNvPr id="5" name="フッター プレースホルダー 4">
            <a:extLst>
              <a:ext uri="{FF2B5EF4-FFF2-40B4-BE49-F238E27FC236}">
                <a16:creationId xmlns:a16="http://schemas.microsoft.com/office/drawing/2014/main" id="{43D6A5AA-D4F2-4EAB-B510-13736C872185}"/>
              </a:ext>
            </a:extLst>
          </p:cNvPr>
          <p:cNvSpPr>
            <a:spLocks noGrp="1"/>
          </p:cNvSpPr>
          <p:nvPr>
            <p:ph type="ftr" sz="quarter" idx="11"/>
          </p:nvPr>
        </p:nvSpPr>
        <p:spPr/>
        <p:txBody>
          <a:bodyPr/>
          <a:lstStyle/>
          <a:p>
            <a:r>
              <a:rPr kumimoji="1" lang="en-US" altLang="ja-JP"/>
              <a:t>©Networks of Educational Alliance(NEA)2020</a:t>
            </a:r>
            <a:endParaRPr kumimoji="1" lang="ja-JP" altLang="en-US"/>
          </a:p>
        </p:txBody>
      </p:sp>
    </p:spTree>
    <p:extLst>
      <p:ext uri="{BB962C8B-B14F-4D97-AF65-F5344CB8AC3E}">
        <p14:creationId xmlns:p14="http://schemas.microsoft.com/office/powerpoint/2010/main" val="37687947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四角形: 角を丸くする 3">
            <a:extLst>
              <a:ext uri="{FF2B5EF4-FFF2-40B4-BE49-F238E27FC236}">
                <a16:creationId xmlns:a16="http://schemas.microsoft.com/office/drawing/2014/main" id="{CD01FA97-6EA0-4602-980A-2471D5F1268E}"/>
              </a:ext>
            </a:extLst>
          </p:cNvPr>
          <p:cNvSpPr/>
          <p:nvPr/>
        </p:nvSpPr>
        <p:spPr>
          <a:xfrm>
            <a:off x="71123" y="834625"/>
            <a:ext cx="4500877" cy="5521726"/>
          </a:xfrm>
          <a:prstGeom prst="roundRect">
            <a:avLst>
              <a:gd name="adj" fmla="val 9394"/>
            </a:avLst>
          </a:prstGeom>
          <a:solidFill>
            <a:schemeClr val="accent6">
              <a:alpha val="50000"/>
            </a:schemeClr>
          </a:solidFill>
          <a:ln>
            <a:noFill/>
          </a:ln>
        </p:spPr>
        <p:style>
          <a:lnRef idx="0">
            <a:scrgbClr r="0" g="0" b="0"/>
          </a:lnRef>
          <a:fillRef idx="0">
            <a:scrgbClr r="0" g="0" b="0"/>
          </a:fillRef>
          <a:effectRef idx="0">
            <a:scrgbClr r="0" g="0" b="0"/>
          </a:effectRef>
          <a:fontRef idx="minor">
            <a:schemeClr val="lt1"/>
          </a:fontRef>
        </p:style>
        <p:txBody>
          <a:bodyPr rtlCol="0" anchor="t" anchorCtr="0"/>
          <a:lstStyle/>
          <a:p>
            <a:r>
              <a:rPr kumimoji="1" lang="ja-JP" altLang="en-US" dirty="0">
                <a:solidFill>
                  <a:srgbClr val="1D3366"/>
                </a:solidFill>
                <a:latin typeface="UD デジタル 教科書体 N-B" panose="02020700000000000000" pitchFamily="17" charset="-128"/>
                <a:ea typeface="UD デジタル 教科書体 N-B" panose="02020700000000000000" pitchFamily="17" charset="-128"/>
              </a:rPr>
              <a:t>営業力アップ</a:t>
            </a:r>
            <a:endParaRPr kumimoji="1" lang="en-US" altLang="ja-JP" dirty="0">
              <a:solidFill>
                <a:srgbClr val="1D3366"/>
              </a:solidFill>
              <a:latin typeface="UD デジタル 教科書体 N-B" panose="02020700000000000000" pitchFamily="17" charset="-128"/>
              <a:ea typeface="UD デジタル 教科書体 N-B" panose="02020700000000000000" pitchFamily="17" charset="-128"/>
            </a:endParaRPr>
          </a:p>
          <a:p>
            <a:endParaRPr kumimoji="1" lang="ja-JP" altLang="en-US" dirty="0">
              <a:solidFill>
                <a:srgbClr val="1D3366"/>
              </a:solidFill>
              <a:latin typeface="UD デジタル 教科書体 N-B" panose="02020700000000000000" pitchFamily="17" charset="-128"/>
              <a:ea typeface="UD デジタル 教科書体 N-B" panose="02020700000000000000" pitchFamily="17" charset="-128"/>
            </a:endParaRPr>
          </a:p>
        </p:txBody>
      </p:sp>
      <p:sp>
        <p:nvSpPr>
          <p:cNvPr id="6" name="四角形: 角を丸くする 5">
            <a:extLst>
              <a:ext uri="{FF2B5EF4-FFF2-40B4-BE49-F238E27FC236}">
                <a16:creationId xmlns:a16="http://schemas.microsoft.com/office/drawing/2014/main" id="{CB9F0071-7363-4E92-BA81-EEDFED2A31D4}"/>
              </a:ext>
            </a:extLst>
          </p:cNvPr>
          <p:cNvSpPr/>
          <p:nvPr/>
        </p:nvSpPr>
        <p:spPr>
          <a:xfrm>
            <a:off x="4673600" y="834625"/>
            <a:ext cx="4399277" cy="5430708"/>
          </a:xfrm>
          <a:prstGeom prst="roundRect">
            <a:avLst>
              <a:gd name="adj" fmla="val 9394"/>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rtlCol="0" anchor="t" anchorCtr="0"/>
          <a:lstStyle/>
          <a:p>
            <a:r>
              <a:rPr kumimoji="1" lang="ja-JP" altLang="en-US" dirty="0">
                <a:solidFill>
                  <a:srgbClr val="1D3366"/>
                </a:solidFill>
                <a:latin typeface="UD デジタル 教科書体 N-B" panose="02020700000000000000" pitchFamily="17" charset="-128"/>
                <a:ea typeface="UD デジタル 教科書体 N-B" panose="02020700000000000000" pitchFamily="17" charset="-128"/>
              </a:rPr>
              <a:t>ブランド力アップ</a:t>
            </a:r>
            <a:r>
              <a:rPr kumimoji="1" lang="ja-JP" altLang="en-US" sz="1100" dirty="0">
                <a:solidFill>
                  <a:srgbClr val="1D3366"/>
                </a:solidFill>
                <a:latin typeface="UD デジタル 教科書体 N-B" panose="02020700000000000000" pitchFamily="17" charset="-128"/>
                <a:ea typeface="UD デジタル 教科書体 N-B" panose="02020700000000000000" pitchFamily="17" charset="-128"/>
              </a:rPr>
              <a:t>（インナーブランディング含）</a:t>
            </a:r>
            <a:endParaRPr kumimoji="1" lang="ja-JP" altLang="en-US" dirty="0">
              <a:solidFill>
                <a:srgbClr val="1D3366"/>
              </a:solidFill>
              <a:latin typeface="UD デジタル 教科書体 N-B" panose="02020700000000000000" pitchFamily="17" charset="-128"/>
              <a:ea typeface="UD デジタル 教科書体 N-B" panose="02020700000000000000" pitchFamily="17" charset="-128"/>
            </a:endParaRPr>
          </a:p>
        </p:txBody>
      </p:sp>
      <p:sp>
        <p:nvSpPr>
          <p:cNvPr id="9" name="フッター プレースホルダー 8">
            <a:extLst>
              <a:ext uri="{FF2B5EF4-FFF2-40B4-BE49-F238E27FC236}">
                <a16:creationId xmlns:a16="http://schemas.microsoft.com/office/drawing/2014/main" id="{F61DE1AC-F28B-477D-943B-FB3D0C1007A6}"/>
              </a:ext>
            </a:extLst>
          </p:cNvPr>
          <p:cNvSpPr>
            <a:spLocks noGrp="1"/>
          </p:cNvSpPr>
          <p:nvPr>
            <p:ph type="ftr" sz="quarter" idx="11"/>
          </p:nvPr>
        </p:nvSpPr>
        <p:spPr/>
        <p:txBody>
          <a:bodyPr/>
          <a:lstStyle/>
          <a:p>
            <a:r>
              <a:rPr kumimoji="1" lang="en-US" altLang="ja-JP"/>
              <a:t>©Networks of Educational Alliance(NEA)2020</a:t>
            </a:r>
            <a:endParaRPr kumimoji="1" lang="ja-JP" altLang="en-US"/>
          </a:p>
        </p:txBody>
      </p:sp>
      <p:pic>
        <p:nvPicPr>
          <p:cNvPr id="11" name="図 10">
            <a:extLst>
              <a:ext uri="{FF2B5EF4-FFF2-40B4-BE49-F238E27FC236}">
                <a16:creationId xmlns:a16="http://schemas.microsoft.com/office/drawing/2014/main" id="{D044FFE4-B524-4283-BEFB-6257890976AB}"/>
              </a:ext>
            </a:extLst>
          </p:cNvPr>
          <p:cNvPicPr>
            <a:picLocks noChangeAspect="1"/>
          </p:cNvPicPr>
          <p:nvPr/>
        </p:nvPicPr>
        <p:blipFill>
          <a:blip r:embed="rId2"/>
          <a:stretch>
            <a:fillRect/>
          </a:stretch>
        </p:blipFill>
        <p:spPr>
          <a:xfrm>
            <a:off x="6168397" y="1388433"/>
            <a:ext cx="1552611" cy="1984906"/>
          </a:xfrm>
          <a:prstGeom prst="rect">
            <a:avLst/>
          </a:prstGeom>
        </p:spPr>
      </p:pic>
      <p:sp>
        <p:nvSpPr>
          <p:cNvPr id="15" name="正方形/長方形 14">
            <a:extLst>
              <a:ext uri="{FF2B5EF4-FFF2-40B4-BE49-F238E27FC236}">
                <a16:creationId xmlns:a16="http://schemas.microsoft.com/office/drawing/2014/main" id="{4029C078-15BA-484A-9D6F-DC6DC978EA87}"/>
              </a:ext>
            </a:extLst>
          </p:cNvPr>
          <p:cNvSpPr/>
          <p:nvPr/>
        </p:nvSpPr>
        <p:spPr>
          <a:xfrm>
            <a:off x="1190723" y="85226"/>
            <a:ext cx="6762557" cy="646331"/>
          </a:xfrm>
          <a:prstGeom prst="rect">
            <a:avLst/>
          </a:prstGeom>
          <a:noFill/>
        </p:spPr>
        <p:txBody>
          <a:bodyPr wrap="none" lIns="91440" tIns="45720" rIns="91440" bIns="45720">
            <a:spAutoFit/>
          </a:bodyPr>
          <a:lstStyle/>
          <a:p>
            <a:pPr algn="ctr"/>
            <a:r>
              <a:rPr lang="en-US" altLang="ja-JP" sz="3600" b="1" cap="none" spc="0" dirty="0">
                <a:ln w="12700">
                  <a:solidFill>
                    <a:schemeClr val="accent1"/>
                  </a:solidFill>
                  <a:prstDash val="solid"/>
                </a:ln>
                <a:solidFill>
                  <a:srgbClr val="1D3366"/>
                </a:solidFill>
                <a:effectLst>
                  <a:outerShdw dist="38100" dir="2640000" algn="bl" rotWithShape="0">
                    <a:schemeClr val="accent1"/>
                  </a:outerShdw>
                </a:effectLst>
              </a:rPr>
              <a:t>NEA</a:t>
            </a:r>
            <a:r>
              <a:rPr lang="ja-JP" altLang="en-US" sz="3600" b="1" dirty="0">
                <a:ln w="12700">
                  <a:solidFill>
                    <a:schemeClr val="accent1"/>
                  </a:solidFill>
                  <a:prstDash val="solid"/>
                </a:ln>
                <a:solidFill>
                  <a:srgbClr val="1D3366"/>
                </a:solidFill>
                <a:effectLst>
                  <a:outerShdw dist="38100" dir="2640000" algn="bl" rotWithShape="0">
                    <a:schemeClr val="accent1"/>
                  </a:outerShdw>
                </a:effectLst>
              </a:rPr>
              <a:t>　</a:t>
            </a:r>
            <a:r>
              <a:rPr lang="en-US" altLang="ja-JP" sz="3600" b="1" cap="none" spc="0" dirty="0">
                <a:ln w="12700">
                  <a:solidFill>
                    <a:schemeClr val="accent1"/>
                  </a:solidFill>
                  <a:prstDash val="solid"/>
                </a:ln>
                <a:solidFill>
                  <a:srgbClr val="1D3366"/>
                </a:solidFill>
                <a:effectLst>
                  <a:outerShdw dist="38100" dir="2640000" algn="bl" rotWithShape="0">
                    <a:schemeClr val="accent1"/>
                  </a:outerShdw>
                </a:effectLst>
              </a:rPr>
              <a:t>2</a:t>
            </a:r>
            <a:r>
              <a:rPr lang="ja-JP" altLang="en-US" sz="3600" b="1" cap="none" spc="0" dirty="0">
                <a:ln w="12700">
                  <a:solidFill>
                    <a:schemeClr val="accent1"/>
                  </a:solidFill>
                  <a:prstDash val="solid"/>
                </a:ln>
                <a:solidFill>
                  <a:srgbClr val="1D3366"/>
                </a:solidFill>
                <a:effectLst>
                  <a:outerShdw dist="38100" dir="2640000" algn="bl" rotWithShape="0">
                    <a:schemeClr val="accent1"/>
                  </a:outerShdw>
                </a:effectLst>
              </a:rPr>
              <a:t>学期の直近スケジュール</a:t>
            </a:r>
          </a:p>
        </p:txBody>
      </p:sp>
      <p:sp>
        <p:nvSpPr>
          <p:cNvPr id="16" name="四角形: 角を丸くする 15">
            <a:extLst>
              <a:ext uri="{FF2B5EF4-FFF2-40B4-BE49-F238E27FC236}">
                <a16:creationId xmlns:a16="http://schemas.microsoft.com/office/drawing/2014/main" id="{B805255E-A2C9-4AB0-803B-760F0DD68D34}"/>
              </a:ext>
            </a:extLst>
          </p:cNvPr>
          <p:cNvSpPr/>
          <p:nvPr/>
        </p:nvSpPr>
        <p:spPr>
          <a:xfrm>
            <a:off x="145540" y="1459752"/>
            <a:ext cx="1652383" cy="1694096"/>
          </a:xfrm>
          <a:prstGeom prst="roundRect">
            <a:avLst>
              <a:gd name="adj" fmla="val 9839"/>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r>
              <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rPr>
              <a:t>10</a:t>
            </a:r>
            <a:r>
              <a:rPr kumimoji="1" lang="ja-JP" altLang="en-US" sz="1600" dirty="0">
                <a:solidFill>
                  <a:srgbClr val="1D3366"/>
                </a:solidFill>
                <a:latin typeface="UD デジタル 教科書体 N-B" panose="02020700000000000000" pitchFamily="17" charset="-128"/>
                <a:ea typeface="UD デジタル 教科書体 N-B" panose="02020700000000000000" pitchFamily="17" charset="-128"/>
              </a:rPr>
              <a:t>月</a:t>
            </a: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r>
              <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rPr>
              <a:t>11:00</a:t>
            </a:r>
            <a:r>
              <a:rPr kumimoji="1" lang="ja-JP" altLang="en-US" sz="1600" dirty="0">
                <a:solidFill>
                  <a:srgbClr val="1D3366"/>
                </a:solidFill>
                <a:latin typeface="UD デジタル 教科書体 N-B" panose="02020700000000000000" pitchFamily="17" charset="-128"/>
                <a:ea typeface="UD デジタル 教科書体 N-B" panose="02020700000000000000" pitchFamily="17" charset="-128"/>
              </a:rPr>
              <a:t>～</a:t>
            </a:r>
            <a:r>
              <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rPr>
              <a:t>12:00</a:t>
            </a:r>
          </a:p>
          <a:p>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r>
              <a:rPr kumimoji="1" lang="ja-JP" altLang="en-US" sz="1600" dirty="0">
                <a:solidFill>
                  <a:srgbClr val="1D3366"/>
                </a:solidFill>
                <a:latin typeface="UD デジタル 教科書体 N-B" panose="02020700000000000000" pitchFamily="17" charset="-128"/>
                <a:ea typeface="UD デジタル 教科書体 N-B" panose="02020700000000000000" pitchFamily="17" charset="-128"/>
              </a:rPr>
              <a:t>各種学習会</a:t>
            </a: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r>
              <a:rPr kumimoji="1" lang="ja-JP" altLang="en-US" sz="1600" dirty="0">
                <a:solidFill>
                  <a:srgbClr val="1D3366"/>
                </a:solidFill>
                <a:latin typeface="UD デジタル 教科書体 N-B" panose="02020700000000000000" pitchFamily="17" charset="-128"/>
                <a:ea typeface="UD デジタル 教科書体 N-B" panose="02020700000000000000" pitchFamily="17" charset="-128"/>
              </a:rPr>
              <a:t>集客・英語等シリーズ実施　　　　　　</a:t>
            </a:r>
          </a:p>
        </p:txBody>
      </p:sp>
      <p:sp>
        <p:nvSpPr>
          <p:cNvPr id="19" name="四角形: 角を丸くする 18">
            <a:extLst>
              <a:ext uri="{FF2B5EF4-FFF2-40B4-BE49-F238E27FC236}">
                <a16:creationId xmlns:a16="http://schemas.microsoft.com/office/drawing/2014/main" id="{7CD664F2-FD09-4224-9167-2CCB18266E2B}"/>
              </a:ext>
            </a:extLst>
          </p:cNvPr>
          <p:cNvSpPr/>
          <p:nvPr/>
        </p:nvSpPr>
        <p:spPr>
          <a:xfrm>
            <a:off x="1832200" y="1459752"/>
            <a:ext cx="1700690" cy="1694096"/>
          </a:xfrm>
          <a:prstGeom prst="roundRect">
            <a:avLst>
              <a:gd name="adj" fmla="val 9839"/>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r>
              <a:rPr kumimoji="1" lang="en-US" altLang="ja-JP" dirty="0">
                <a:solidFill>
                  <a:srgbClr val="1D3366"/>
                </a:solidFill>
                <a:latin typeface="UD デジタル 教科書体 N-B" panose="02020700000000000000" pitchFamily="17" charset="-128"/>
                <a:ea typeface="UD デジタル 教科書体 N-B" panose="02020700000000000000" pitchFamily="17" charset="-128"/>
              </a:rPr>
              <a:t>10</a:t>
            </a:r>
            <a:r>
              <a:rPr kumimoji="1" lang="ja-JP" altLang="en-US" dirty="0">
                <a:solidFill>
                  <a:srgbClr val="1D3366"/>
                </a:solidFill>
                <a:latin typeface="UD デジタル 教科書体 N-B" panose="02020700000000000000" pitchFamily="17" charset="-128"/>
                <a:ea typeface="UD デジタル 教科書体 N-B" panose="02020700000000000000" pitchFamily="17" charset="-128"/>
              </a:rPr>
              <a:t>月</a:t>
            </a:r>
            <a:r>
              <a:rPr kumimoji="1" lang="en-US" altLang="ja-JP" dirty="0">
                <a:solidFill>
                  <a:srgbClr val="1D3366"/>
                </a:solidFill>
                <a:latin typeface="UD デジタル 教科書体 N-B" panose="02020700000000000000" pitchFamily="17" charset="-128"/>
                <a:ea typeface="UD デジタル 教科書体 N-B" panose="02020700000000000000" pitchFamily="17" charset="-128"/>
              </a:rPr>
              <a:t>25</a:t>
            </a:r>
            <a:r>
              <a:rPr kumimoji="1" lang="ja-JP" altLang="en-US" dirty="0">
                <a:solidFill>
                  <a:srgbClr val="1D3366"/>
                </a:solidFill>
                <a:latin typeface="UD デジタル 教科書体 N-B" panose="02020700000000000000" pitchFamily="17" charset="-128"/>
                <a:ea typeface="UD デジタル 教科書体 N-B" panose="02020700000000000000" pitchFamily="17" charset="-128"/>
              </a:rPr>
              <a:t>日</a:t>
            </a:r>
            <a:r>
              <a:rPr kumimoji="1" lang="en-US" altLang="ja-JP" dirty="0">
                <a:solidFill>
                  <a:srgbClr val="1D3366"/>
                </a:solidFill>
                <a:latin typeface="UD デジタル 教科書体 N-B" panose="02020700000000000000" pitchFamily="17" charset="-128"/>
                <a:ea typeface="UD デジタル 教科書体 N-B" panose="02020700000000000000" pitchFamily="17" charset="-128"/>
              </a:rPr>
              <a:t>(</a:t>
            </a:r>
            <a:r>
              <a:rPr kumimoji="1" lang="ja-JP" altLang="en-US" dirty="0">
                <a:solidFill>
                  <a:srgbClr val="1D3366"/>
                </a:solidFill>
                <a:latin typeface="UD デジタル 教科書体 N-B" panose="02020700000000000000" pitchFamily="17" charset="-128"/>
                <a:ea typeface="UD デジタル 教科書体 N-B" panose="02020700000000000000" pitchFamily="17" charset="-128"/>
              </a:rPr>
              <a:t>日</a:t>
            </a:r>
            <a:r>
              <a:rPr kumimoji="1" lang="en-US" altLang="ja-JP" dirty="0">
                <a:solidFill>
                  <a:srgbClr val="1D3366"/>
                </a:solidFill>
                <a:latin typeface="UD デジタル 教科書体 N-B" panose="02020700000000000000" pitchFamily="17" charset="-128"/>
                <a:ea typeface="UD デジタル 教科書体 N-B" panose="02020700000000000000" pitchFamily="17" charset="-128"/>
              </a:rPr>
              <a:t>)</a:t>
            </a:r>
          </a:p>
          <a:p>
            <a:r>
              <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rPr>
              <a:t>13:30</a:t>
            </a:r>
            <a:r>
              <a:rPr kumimoji="1" lang="ja-JP" altLang="en-US" sz="1600" dirty="0">
                <a:solidFill>
                  <a:srgbClr val="1D3366"/>
                </a:solidFill>
                <a:latin typeface="UD デジタル 教科書体 N-B" panose="02020700000000000000" pitchFamily="17" charset="-128"/>
                <a:ea typeface="UD デジタル 教科書体 N-B" panose="02020700000000000000" pitchFamily="17" charset="-128"/>
              </a:rPr>
              <a:t>～</a:t>
            </a:r>
            <a:r>
              <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rPr>
              <a:t>16:00</a:t>
            </a:r>
          </a:p>
          <a:p>
            <a:endParaRPr kumimoji="1" lang="en-US" altLang="ja-JP" dirty="0">
              <a:solidFill>
                <a:srgbClr val="1D3366"/>
              </a:solidFill>
              <a:latin typeface="UD デジタル 教科書体 N-B" panose="02020700000000000000" pitchFamily="17" charset="-128"/>
              <a:ea typeface="UD デジタル 教科書体 N-B" panose="02020700000000000000" pitchFamily="17" charset="-128"/>
            </a:endParaRPr>
          </a:p>
          <a:p>
            <a:r>
              <a:rPr kumimoji="1" lang="ja-JP" altLang="en-US" sz="1600" dirty="0">
                <a:solidFill>
                  <a:srgbClr val="1D3366"/>
                </a:solidFill>
                <a:latin typeface="UD デジタル 教科書体 N-B" panose="02020700000000000000" pitchFamily="17" charset="-128"/>
                <a:ea typeface="UD デジタル 教科書体 N-B" panose="02020700000000000000" pitchFamily="17" charset="-128"/>
              </a:rPr>
              <a:t>経営を考える意見交換会</a:t>
            </a: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endParaRPr kumimoji="1" lang="ja-JP" altLang="en-US" dirty="0">
              <a:solidFill>
                <a:srgbClr val="1D3366"/>
              </a:solidFill>
              <a:latin typeface="UD デジタル 教科書体 N-B" panose="02020700000000000000" pitchFamily="17" charset="-128"/>
              <a:ea typeface="UD デジタル 教科書体 N-B" panose="02020700000000000000" pitchFamily="17" charset="-128"/>
            </a:endParaRPr>
          </a:p>
        </p:txBody>
      </p:sp>
      <p:pic>
        <p:nvPicPr>
          <p:cNvPr id="20" name="図 19">
            <a:extLst>
              <a:ext uri="{FF2B5EF4-FFF2-40B4-BE49-F238E27FC236}">
                <a16:creationId xmlns:a16="http://schemas.microsoft.com/office/drawing/2014/main" id="{CFA00CB3-928B-4B4F-8D1B-1E6DC163CCD1}"/>
              </a:ext>
            </a:extLst>
          </p:cNvPr>
          <p:cNvPicPr>
            <a:picLocks noChangeAspect="1"/>
          </p:cNvPicPr>
          <p:nvPr/>
        </p:nvPicPr>
        <p:blipFill>
          <a:blip r:embed="rId3"/>
          <a:stretch>
            <a:fillRect/>
          </a:stretch>
        </p:blipFill>
        <p:spPr>
          <a:xfrm>
            <a:off x="286352" y="3809016"/>
            <a:ext cx="1370758" cy="1789394"/>
          </a:xfrm>
          <a:prstGeom prst="rect">
            <a:avLst/>
          </a:prstGeom>
        </p:spPr>
      </p:pic>
      <p:pic>
        <p:nvPicPr>
          <p:cNvPr id="22" name="図 21">
            <a:extLst>
              <a:ext uri="{FF2B5EF4-FFF2-40B4-BE49-F238E27FC236}">
                <a16:creationId xmlns:a16="http://schemas.microsoft.com/office/drawing/2014/main" id="{3C557AAB-FB25-4F48-8E84-409FCD77B27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91133" y="2287079"/>
            <a:ext cx="1086260" cy="1086260"/>
          </a:xfrm>
          <a:prstGeom prst="rect">
            <a:avLst/>
          </a:prstGeom>
          <a:effectLst>
            <a:outerShdw blurRad="63500" sx="102000" sy="102000" algn="ctr" rotWithShape="0">
              <a:prstClr val="black">
                <a:alpha val="40000"/>
              </a:prstClr>
            </a:outerShdw>
          </a:effectLst>
        </p:spPr>
      </p:pic>
      <p:sp>
        <p:nvSpPr>
          <p:cNvPr id="24" name="四角形: 角を丸くする 23">
            <a:extLst>
              <a:ext uri="{FF2B5EF4-FFF2-40B4-BE49-F238E27FC236}">
                <a16:creationId xmlns:a16="http://schemas.microsoft.com/office/drawing/2014/main" id="{F7CD0179-2A89-45B0-BBBC-00E74026B754}"/>
              </a:ext>
            </a:extLst>
          </p:cNvPr>
          <p:cNvSpPr/>
          <p:nvPr/>
        </p:nvSpPr>
        <p:spPr>
          <a:xfrm>
            <a:off x="6161121" y="3856665"/>
            <a:ext cx="2610346" cy="1694096"/>
          </a:xfrm>
          <a:prstGeom prst="roundRect">
            <a:avLst>
              <a:gd name="adj" fmla="val 9839"/>
            </a:avLst>
          </a:prstGeo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r>
              <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rPr>
              <a:t>10</a:t>
            </a:r>
            <a:r>
              <a:rPr kumimoji="1" lang="ja-JP" altLang="en-US" sz="1600" dirty="0">
                <a:solidFill>
                  <a:srgbClr val="1D3366"/>
                </a:solidFill>
                <a:latin typeface="UD デジタル 教科書体 N-B" panose="02020700000000000000" pitchFamily="17" charset="-128"/>
                <a:ea typeface="UD デジタル 教科書体 N-B" panose="02020700000000000000" pitchFamily="17" charset="-128"/>
              </a:rPr>
              <a:t>月</a:t>
            </a:r>
            <a:r>
              <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rPr>
              <a:t>4</a:t>
            </a:r>
            <a:r>
              <a:rPr kumimoji="1" lang="ja-JP" altLang="en-US" sz="1600" dirty="0">
                <a:solidFill>
                  <a:srgbClr val="1D3366"/>
                </a:solidFill>
                <a:latin typeface="UD デジタル 教科書体 N-B" panose="02020700000000000000" pitchFamily="17" charset="-128"/>
                <a:ea typeface="UD デジタル 教科書体 N-B" panose="02020700000000000000" pitchFamily="17" charset="-128"/>
              </a:rPr>
              <a:t>日</a:t>
            </a:r>
            <a:r>
              <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rPr>
              <a:t>(</a:t>
            </a:r>
            <a:r>
              <a:rPr kumimoji="1" lang="ja-JP" altLang="en-US" sz="1600" dirty="0">
                <a:solidFill>
                  <a:srgbClr val="1D3366"/>
                </a:solidFill>
                <a:latin typeface="UD デジタル 教科書体 N-B" panose="02020700000000000000" pitchFamily="17" charset="-128"/>
                <a:ea typeface="UD デジタル 教科書体 N-B" panose="02020700000000000000" pitchFamily="17" charset="-128"/>
              </a:rPr>
              <a:t>日</a:t>
            </a:r>
            <a:r>
              <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rPr>
              <a:t>)</a:t>
            </a:r>
          </a:p>
          <a:p>
            <a:r>
              <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rPr>
              <a:t>10:00</a:t>
            </a:r>
            <a:r>
              <a:rPr kumimoji="1" lang="ja-JP" altLang="en-US" sz="1600" dirty="0">
                <a:solidFill>
                  <a:srgbClr val="1D3366"/>
                </a:solidFill>
                <a:latin typeface="UD デジタル 教科書体 N-B" panose="02020700000000000000" pitchFamily="17" charset="-128"/>
                <a:ea typeface="UD デジタル 教科書体 N-B" panose="02020700000000000000" pitchFamily="17" charset="-128"/>
              </a:rPr>
              <a:t>～</a:t>
            </a:r>
            <a:r>
              <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rPr>
              <a:t>12:00</a:t>
            </a:r>
          </a:p>
          <a:p>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r>
              <a:rPr kumimoji="1" lang="ja-JP" altLang="en-US" sz="1600" dirty="0">
                <a:solidFill>
                  <a:srgbClr val="1D3366"/>
                </a:solidFill>
                <a:latin typeface="UD デジタル 教科書体 N-B" panose="02020700000000000000" pitchFamily="17" charset="-128"/>
                <a:ea typeface="UD デジタル 教科書体 N-B" panose="02020700000000000000" pitchFamily="17" charset="-128"/>
              </a:rPr>
              <a:t>●高大連携セミナー</a:t>
            </a: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r>
              <a:rPr kumimoji="1" lang="ja-JP" altLang="en-US" sz="1600" dirty="0">
                <a:solidFill>
                  <a:srgbClr val="1D3366"/>
                </a:solidFill>
                <a:latin typeface="UD デジタル 教科書体 N-B" panose="02020700000000000000" pitchFamily="17" charset="-128"/>
                <a:ea typeface="UD デジタル 教科書体 N-B" panose="02020700000000000000" pitchFamily="17" charset="-128"/>
              </a:rPr>
              <a:t>法政大学</a:t>
            </a: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r>
              <a:rPr kumimoji="1" lang="ja-JP" altLang="en-US" sz="1600" dirty="0">
                <a:solidFill>
                  <a:srgbClr val="1D3366"/>
                </a:solidFill>
                <a:latin typeface="UD デジタル 教科書体 N-B" panose="02020700000000000000" pitchFamily="17" charset="-128"/>
                <a:ea typeface="UD デジタル 教科書体 N-B" panose="02020700000000000000" pitchFamily="17" charset="-128"/>
              </a:rPr>
              <a:t>田中優子総長</a:t>
            </a:r>
            <a:endParaRPr kumimoji="1" lang="en-US" altLang="ja-JP" sz="1600" dirty="0">
              <a:solidFill>
                <a:srgbClr val="1D3366"/>
              </a:solidFill>
              <a:latin typeface="UD デジタル 教科書体 N-B" panose="02020700000000000000" pitchFamily="17" charset="-128"/>
              <a:ea typeface="UD デジタル 教科書体 N-B" panose="02020700000000000000" pitchFamily="17" charset="-128"/>
            </a:endParaRPr>
          </a:p>
          <a:p>
            <a:endParaRPr kumimoji="1" lang="ja-JP" altLang="en-US" sz="1600" dirty="0">
              <a:solidFill>
                <a:srgbClr val="1D3366"/>
              </a:solidFill>
              <a:latin typeface="UD デジタル 教科書体 N-B" panose="02020700000000000000" pitchFamily="17" charset="-128"/>
              <a:ea typeface="UD デジタル 教科書体 N-B" panose="02020700000000000000" pitchFamily="17" charset="-128"/>
            </a:endParaRPr>
          </a:p>
        </p:txBody>
      </p:sp>
      <p:pic>
        <p:nvPicPr>
          <p:cNvPr id="25" name="図 24">
            <a:extLst>
              <a:ext uri="{FF2B5EF4-FFF2-40B4-BE49-F238E27FC236}">
                <a16:creationId xmlns:a16="http://schemas.microsoft.com/office/drawing/2014/main" id="{F5809103-C4EC-4A73-BC71-162665272DAD}"/>
              </a:ext>
            </a:extLst>
          </p:cNvPr>
          <p:cNvPicPr>
            <a:picLocks noChangeAspect="1"/>
          </p:cNvPicPr>
          <p:nvPr/>
        </p:nvPicPr>
        <p:blipFill>
          <a:blip r:embed="rId5"/>
          <a:stretch>
            <a:fillRect/>
          </a:stretch>
        </p:blipFill>
        <p:spPr>
          <a:xfrm>
            <a:off x="4203208" y="4799857"/>
            <a:ext cx="1030225" cy="1445080"/>
          </a:xfrm>
          <a:prstGeom prst="rect">
            <a:avLst/>
          </a:prstGeom>
          <a:ln>
            <a:solidFill>
              <a:srgbClr val="E0A01E"/>
            </a:solidFill>
          </a:ln>
          <a:effectLst>
            <a:outerShdw blurRad="63500" sx="102000" sy="102000" algn="ctr" rotWithShape="0">
              <a:prstClr val="black">
                <a:alpha val="40000"/>
              </a:prstClr>
            </a:outerShdw>
          </a:effectLst>
        </p:spPr>
      </p:pic>
      <p:sp>
        <p:nvSpPr>
          <p:cNvPr id="28" name="テキスト ボックス 27">
            <a:extLst>
              <a:ext uri="{FF2B5EF4-FFF2-40B4-BE49-F238E27FC236}">
                <a16:creationId xmlns:a16="http://schemas.microsoft.com/office/drawing/2014/main" id="{E1EFE984-48D1-4188-96E0-B5A9DAFE0F58}"/>
              </a:ext>
            </a:extLst>
          </p:cNvPr>
          <p:cNvSpPr txBox="1"/>
          <p:nvPr/>
        </p:nvSpPr>
        <p:spPr>
          <a:xfrm>
            <a:off x="7571704" y="1456144"/>
            <a:ext cx="1426756" cy="646331"/>
          </a:xfrm>
          <a:prstGeom prst="rect">
            <a:avLst/>
          </a:prstGeom>
          <a:noFill/>
        </p:spPr>
        <p:txBody>
          <a:bodyPr wrap="square" rtlCol="0">
            <a:spAutoFit/>
          </a:bodyPr>
          <a:lstStyle/>
          <a:p>
            <a:pPr algn="ctr"/>
            <a:r>
              <a:rPr kumimoji="1" lang="ja-JP" altLang="en-US" dirty="0">
                <a:solidFill>
                  <a:srgbClr val="1D3366"/>
                </a:solidFill>
                <a:latin typeface="UD デジタル 教科書体 N-B" panose="02020700000000000000" pitchFamily="17" charset="-128"/>
                <a:ea typeface="UD デジタル 教科書体 N-B" panose="02020700000000000000" pitchFamily="17" charset="-128"/>
              </a:rPr>
              <a:t>教育</a:t>
            </a:r>
            <a:endParaRPr kumimoji="1" lang="en-US" altLang="ja-JP" dirty="0">
              <a:solidFill>
                <a:srgbClr val="1D3366"/>
              </a:solidFill>
              <a:latin typeface="UD デジタル 教科書体 N-B" panose="02020700000000000000" pitchFamily="17" charset="-128"/>
              <a:ea typeface="UD デジタル 教科書体 N-B" panose="02020700000000000000" pitchFamily="17" charset="-128"/>
            </a:endParaRPr>
          </a:p>
          <a:p>
            <a:pPr algn="ctr"/>
            <a:r>
              <a:rPr kumimoji="1" lang="ja-JP" altLang="en-US" dirty="0">
                <a:solidFill>
                  <a:srgbClr val="1D3366"/>
                </a:solidFill>
                <a:latin typeface="UD デジタル 教科書体 N-B" panose="02020700000000000000" pitchFamily="17" charset="-128"/>
                <a:ea typeface="UD デジタル 教科書体 N-B" panose="02020700000000000000" pitchFamily="17" charset="-128"/>
              </a:rPr>
              <a:t>セミナー</a:t>
            </a:r>
          </a:p>
        </p:txBody>
      </p:sp>
      <p:sp>
        <p:nvSpPr>
          <p:cNvPr id="30" name="テキスト ボックス 29">
            <a:extLst>
              <a:ext uri="{FF2B5EF4-FFF2-40B4-BE49-F238E27FC236}">
                <a16:creationId xmlns:a16="http://schemas.microsoft.com/office/drawing/2014/main" id="{7DD875C4-637C-43E0-A812-E17640313D73}"/>
              </a:ext>
            </a:extLst>
          </p:cNvPr>
          <p:cNvSpPr txBox="1"/>
          <p:nvPr/>
        </p:nvSpPr>
        <p:spPr>
          <a:xfrm>
            <a:off x="3647446" y="3520157"/>
            <a:ext cx="2205274" cy="1015663"/>
          </a:xfrm>
          <a:prstGeom prst="rect">
            <a:avLst/>
          </a:prstGeom>
          <a:solidFill>
            <a:schemeClr val="accent2">
              <a:lumMod val="40000"/>
              <a:lumOff val="60000"/>
            </a:schemeClr>
          </a:solidFill>
        </p:spPr>
        <p:txBody>
          <a:bodyPr wrap="square">
            <a:spAutoFit/>
          </a:bodyPr>
          <a:lstStyle/>
          <a:p>
            <a:r>
              <a:rPr lang="ja-JP" altLang="en-US" sz="1200" dirty="0">
                <a:effectLst/>
                <a:latin typeface="UD デジタル 教科書体 N-B" panose="02020700000000000000" pitchFamily="17" charset="-128"/>
                <a:ea typeface="UD デジタル 教科書体 N-B" panose="02020700000000000000" pitchFamily="17" charset="-128"/>
                <a:cs typeface="Times New Roman" panose="02020603050405020304" pitchFamily="18" charset="0"/>
              </a:rPr>
              <a:t>・</a:t>
            </a:r>
            <a:r>
              <a:rPr lang="ja-JP" altLang="ja-JP" sz="1200" dirty="0">
                <a:effectLst/>
                <a:latin typeface="UD デジタル 教科書体 N-B" panose="02020700000000000000" pitchFamily="17" charset="-128"/>
                <a:ea typeface="UD デジタル 教科書体 N-B" panose="02020700000000000000" pitchFamily="17" charset="-128"/>
                <a:cs typeface="Times New Roman" panose="02020603050405020304" pitchFamily="18" charset="0"/>
              </a:rPr>
              <a:t>学力評価</a:t>
            </a:r>
            <a:endParaRPr lang="en-US" altLang="ja-JP" sz="1200" dirty="0">
              <a:effectLst/>
              <a:latin typeface="UD デジタル 教科書体 N-B" panose="02020700000000000000" pitchFamily="17" charset="-128"/>
              <a:ea typeface="UD デジタル 教科書体 N-B" panose="02020700000000000000" pitchFamily="17" charset="-128"/>
              <a:cs typeface="Times New Roman" panose="02020603050405020304" pitchFamily="18" charset="0"/>
            </a:endParaRPr>
          </a:p>
          <a:p>
            <a:r>
              <a:rPr lang="ja-JP" altLang="en-US" sz="1200" dirty="0">
                <a:effectLst/>
                <a:latin typeface="UD デジタル 教科書体 N-B" panose="02020700000000000000" pitchFamily="17" charset="-128"/>
                <a:ea typeface="UD デジタル 教科書体 N-B" panose="02020700000000000000" pitchFamily="17" charset="-128"/>
                <a:cs typeface="Times New Roman" panose="02020603050405020304" pitchFamily="18" charset="0"/>
              </a:rPr>
              <a:t>・</a:t>
            </a:r>
            <a:r>
              <a:rPr lang="ja-JP" altLang="ja-JP" sz="1200" dirty="0">
                <a:effectLst/>
                <a:latin typeface="UD デジタル 教科書体 N-B" panose="02020700000000000000" pitchFamily="17" charset="-128"/>
                <a:ea typeface="UD デジタル 教科書体 N-B" panose="02020700000000000000" pitchFamily="17" charset="-128"/>
                <a:cs typeface="Times New Roman" panose="02020603050405020304" pitchFamily="18" charset="0"/>
              </a:rPr>
              <a:t>個々の「強み」「弱み」に</a:t>
            </a:r>
            <a:endParaRPr lang="en-US" altLang="ja-JP" sz="1200" dirty="0">
              <a:effectLst/>
              <a:latin typeface="UD デジタル 教科書体 N-B" panose="02020700000000000000" pitchFamily="17" charset="-128"/>
              <a:ea typeface="UD デジタル 教科書体 N-B" panose="02020700000000000000" pitchFamily="17" charset="-128"/>
              <a:cs typeface="Times New Roman" panose="02020603050405020304" pitchFamily="18" charset="0"/>
            </a:endParaRPr>
          </a:p>
          <a:p>
            <a:r>
              <a:rPr lang="ja-JP" altLang="en-US" sz="1200" dirty="0">
                <a:latin typeface="UD デジタル 教科書体 N-B" panose="02020700000000000000" pitchFamily="17" charset="-128"/>
                <a:ea typeface="UD デジタル 教科書体 N-B" panose="02020700000000000000" pitchFamily="17" charset="-128"/>
                <a:cs typeface="Times New Roman" panose="02020603050405020304" pitchFamily="18" charset="0"/>
              </a:rPr>
              <a:t>　</a:t>
            </a:r>
            <a:r>
              <a:rPr lang="ja-JP" altLang="ja-JP" sz="1200" dirty="0">
                <a:effectLst/>
                <a:latin typeface="UD デジタル 教科書体 N-B" panose="02020700000000000000" pitchFamily="17" charset="-128"/>
                <a:ea typeface="UD デジタル 教科書体 N-B" panose="02020700000000000000" pitchFamily="17" charset="-128"/>
                <a:cs typeface="Times New Roman" panose="02020603050405020304" pitchFamily="18" charset="0"/>
              </a:rPr>
              <a:t>応じた</a:t>
            </a:r>
            <a:r>
              <a:rPr lang="ja-JP" altLang="ja-JP" sz="1200" dirty="0">
                <a:solidFill>
                  <a:srgbClr val="A9162C"/>
                </a:solidFill>
                <a:effectLst/>
                <a:latin typeface="UD デジタル 教科書体 N-B" panose="02020700000000000000" pitchFamily="17" charset="-128"/>
                <a:ea typeface="UD デジタル 教科書体 N-B" panose="02020700000000000000" pitchFamily="17" charset="-128"/>
                <a:cs typeface="Times New Roman" panose="02020603050405020304" pitchFamily="18" charset="0"/>
              </a:rPr>
              <a:t>学習法</a:t>
            </a:r>
            <a:r>
              <a:rPr lang="ja-JP" altLang="ja-JP" sz="1200" dirty="0">
                <a:effectLst/>
                <a:latin typeface="UD デジタル 教科書体 N-B" panose="02020700000000000000" pitchFamily="17" charset="-128"/>
                <a:ea typeface="UD デジタル 教科書体 N-B" panose="02020700000000000000" pitchFamily="17" charset="-128"/>
                <a:cs typeface="Times New Roman" panose="02020603050405020304" pitchFamily="18" charset="0"/>
              </a:rPr>
              <a:t>のアドバイス</a:t>
            </a:r>
            <a:endParaRPr lang="en-US" altLang="ja-JP" sz="1200" dirty="0">
              <a:effectLst/>
              <a:latin typeface="UD デジタル 教科書体 N-B" panose="02020700000000000000" pitchFamily="17" charset="-128"/>
              <a:ea typeface="UD デジタル 教科書体 N-B" panose="02020700000000000000" pitchFamily="17" charset="-128"/>
              <a:cs typeface="Times New Roman" panose="02020603050405020304" pitchFamily="18" charset="0"/>
            </a:endParaRPr>
          </a:p>
          <a:p>
            <a:r>
              <a:rPr lang="ja-JP" altLang="en-US" sz="1200" dirty="0">
                <a:effectLst/>
                <a:latin typeface="UD デジタル 教科書体 N-B" panose="02020700000000000000" pitchFamily="17" charset="-128"/>
                <a:ea typeface="UD デジタル 教科書体 N-B" panose="02020700000000000000" pitchFamily="17" charset="-128"/>
                <a:cs typeface="Times New Roman" panose="02020603050405020304" pitchFamily="18" charset="0"/>
              </a:rPr>
              <a:t>・</a:t>
            </a:r>
            <a:r>
              <a:rPr lang="ja-JP" altLang="ja-JP" sz="1200" dirty="0">
                <a:effectLst/>
                <a:latin typeface="UD デジタル 教科書体 N-B" panose="02020700000000000000" pitchFamily="17" charset="-128"/>
                <a:ea typeface="UD デジタル 教科書体 N-B" panose="02020700000000000000" pitchFamily="17" charset="-128"/>
                <a:cs typeface="Times New Roman" panose="02020603050405020304" pitchFamily="18" charset="0"/>
              </a:rPr>
              <a:t>日々の</a:t>
            </a:r>
            <a:r>
              <a:rPr lang="ja-JP" altLang="ja-JP" sz="1200" dirty="0">
                <a:solidFill>
                  <a:srgbClr val="A9162C"/>
                </a:solidFill>
                <a:effectLst/>
                <a:latin typeface="UD デジタル 教科書体 N-B" panose="02020700000000000000" pitchFamily="17" charset="-128"/>
                <a:ea typeface="UD デジタル 教科書体 N-B" panose="02020700000000000000" pitchFamily="17" charset="-128"/>
                <a:cs typeface="Times New Roman" panose="02020603050405020304" pitchFamily="18" charset="0"/>
              </a:rPr>
              <a:t>生活習慣、学習習慣</a:t>
            </a:r>
            <a:endParaRPr lang="en-US" altLang="ja-JP" sz="1200" dirty="0">
              <a:solidFill>
                <a:srgbClr val="A9162C"/>
              </a:solidFill>
              <a:effectLst/>
              <a:latin typeface="UD デジタル 教科書体 N-B" panose="02020700000000000000" pitchFamily="17" charset="-128"/>
              <a:ea typeface="UD デジタル 教科書体 N-B" panose="02020700000000000000" pitchFamily="17" charset="-128"/>
              <a:cs typeface="Times New Roman" panose="02020603050405020304" pitchFamily="18" charset="0"/>
            </a:endParaRPr>
          </a:p>
          <a:p>
            <a:r>
              <a:rPr lang="ja-JP" altLang="en-US" sz="1200" dirty="0">
                <a:latin typeface="UD デジタル 教科書体 N-B" panose="02020700000000000000" pitchFamily="17" charset="-128"/>
                <a:ea typeface="UD デジタル 教科書体 N-B" panose="02020700000000000000" pitchFamily="17" charset="-128"/>
                <a:cs typeface="Times New Roman" panose="02020603050405020304" pitchFamily="18" charset="0"/>
              </a:rPr>
              <a:t>　</a:t>
            </a:r>
            <a:r>
              <a:rPr lang="ja-JP" altLang="ja-JP" sz="1200" dirty="0">
                <a:effectLst/>
                <a:latin typeface="UD デジタル 教科書体 N-B" panose="02020700000000000000" pitchFamily="17" charset="-128"/>
                <a:ea typeface="UD デジタル 教科書体 N-B" panose="02020700000000000000" pitchFamily="17" charset="-128"/>
                <a:cs typeface="Times New Roman" panose="02020603050405020304" pitchFamily="18" charset="0"/>
              </a:rPr>
              <a:t>へのアドバイス</a:t>
            </a:r>
            <a:endParaRPr lang="ja-JP" altLang="en-US" sz="1200" dirty="0">
              <a:latin typeface="UD デジタル 教科書体 N-B" panose="02020700000000000000" pitchFamily="17" charset="-128"/>
              <a:ea typeface="UD デジタル 教科書体 N-B" panose="02020700000000000000" pitchFamily="17" charset="-128"/>
            </a:endParaRPr>
          </a:p>
        </p:txBody>
      </p:sp>
      <p:pic>
        <p:nvPicPr>
          <p:cNvPr id="31" name="図 30">
            <a:extLst>
              <a:ext uri="{FF2B5EF4-FFF2-40B4-BE49-F238E27FC236}">
                <a16:creationId xmlns:a16="http://schemas.microsoft.com/office/drawing/2014/main" id="{3F9E6DE1-F289-43C6-9B5C-21D7DCCA0B8E}"/>
              </a:ext>
            </a:extLst>
          </p:cNvPr>
          <p:cNvPicPr>
            <a:picLocks noChangeAspect="1"/>
          </p:cNvPicPr>
          <p:nvPr/>
        </p:nvPicPr>
        <p:blipFill>
          <a:blip r:embed="rId6"/>
          <a:stretch>
            <a:fillRect/>
          </a:stretch>
        </p:blipFill>
        <p:spPr>
          <a:xfrm>
            <a:off x="4004891" y="1441075"/>
            <a:ext cx="1552612" cy="2027548"/>
          </a:xfrm>
          <a:prstGeom prst="rect">
            <a:avLst/>
          </a:prstGeom>
        </p:spPr>
      </p:pic>
      <p:pic>
        <p:nvPicPr>
          <p:cNvPr id="33" name="図 32">
            <a:extLst>
              <a:ext uri="{FF2B5EF4-FFF2-40B4-BE49-F238E27FC236}">
                <a16:creationId xmlns:a16="http://schemas.microsoft.com/office/drawing/2014/main" id="{AD08BE3C-6744-4724-A2A3-19B7115C9CE9}"/>
              </a:ext>
            </a:extLst>
          </p:cNvPr>
          <p:cNvPicPr>
            <a:picLocks noChangeAspect="1"/>
          </p:cNvPicPr>
          <p:nvPr/>
        </p:nvPicPr>
        <p:blipFill>
          <a:blip r:embed="rId7"/>
          <a:stretch>
            <a:fillRect/>
          </a:stretch>
        </p:blipFill>
        <p:spPr>
          <a:xfrm>
            <a:off x="3726264" y="1362314"/>
            <a:ext cx="839654" cy="387269"/>
          </a:xfrm>
          <a:prstGeom prst="rect">
            <a:avLst/>
          </a:prstGeom>
          <a:effectLst>
            <a:outerShdw blurRad="63500" sx="102000" sy="102000" algn="ctr" rotWithShape="0">
              <a:prstClr val="black">
                <a:alpha val="40000"/>
              </a:prstClr>
            </a:outerShdw>
          </a:effectLst>
        </p:spPr>
      </p:pic>
      <p:grpSp>
        <p:nvGrpSpPr>
          <p:cNvPr id="37" name="グループ化 36">
            <a:extLst>
              <a:ext uri="{FF2B5EF4-FFF2-40B4-BE49-F238E27FC236}">
                <a16:creationId xmlns:a16="http://schemas.microsoft.com/office/drawing/2014/main" id="{F2300574-4C71-4C66-A035-AEF6C6DC7B79}"/>
              </a:ext>
            </a:extLst>
          </p:cNvPr>
          <p:cNvGrpSpPr/>
          <p:nvPr/>
        </p:nvGrpSpPr>
        <p:grpSpPr>
          <a:xfrm>
            <a:off x="3583850" y="4470944"/>
            <a:ext cx="733317" cy="675091"/>
            <a:chOff x="3379100" y="4738815"/>
            <a:chExt cx="733317" cy="811946"/>
          </a:xfrm>
          <a:noFill/>
        </p:grpSpPr>
        <p:sp>
          <p:nvSpPr>
            <p:cNvPr id="34" name="楕円 33">
              <a:extLst>
                <a:ext uri="{FF2B5EF4-FFF2-40B4-BE49-F238E27FC236}">
                  <a16:creationId xmlns:a16="http://schemas.microsoft.com/office/drawing/2014/main" id="{38225C47-748A-4351-9077-F1DD06F72F37}"/>
                </a:ext>
              </a:extLst>
            </p:cNvPr>
            <p:cNvSpPr/>
            <p:nvPr/>
          </p:nvSpPr>
          <p:spPr>
            <a:xfrm>
              <a:off x="3379100" y="4738815"/>
              <a:ext cx="733317" cy="811946"/>
            </a:xfrm>
            <a:prstGeom prst="ellipse">
              <a:avLst/>
            </a:prstGeom>
            <a:grpFill/>
            <a:ln>
              <a:solidFill>
                <a:srgbClr val="E0A01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ボックス 35">
              <a:extLst>
                <a:ext uri="{FF2B5EF4-FFF2-40B4-BE49-F238E27FC236}">
                  <a16:creationId xmlns:a16="http://schemas.microsoft.com/office/drawing/2014/main" id="{DDDC30B5-0019-4380-A5C2-402DD40CADA9}"/>
                </a:ext>
              </a:extLst>
            </p:cNvPr>
            <p:cNvSpPr txBox="1"/>
            <p:nvPr/>
          </p:nvSpPr>
          <p:spPr>
            <a:xfrm>
              <a:off x="3379100" y="4990899"/>
              <a:ext cx="733317" cy="407186"/>
            </a:xfrm>
            <a:prstGeom prst="rect">
              <a:avLst/>
            </a:prstGeom>
            <a:grpFill/>
            <a:ln>
              <a:noFill/>
            </a:ln>
          </p:spPr>
          <p:txBody>
            <a:bodyPr wrap="square" rtlCol="0">
              <a:spAutoFit/>
            </a:bodyPr>
            <a:lstStyle/>
            <a:p>
              <a:pPr algn="ctr"/>
              <a:r>
                <a:rPr kumimoji="1" lang="ja-JP" altLang="en-US" sz="1600" b="1" dirty="0">
                  <a:solidFill>
                    <a:srgbClr val="1D3366"/>
                  </a:solidFill>
                  <a:latin typeface="UD デジタル 教科書体 N-B" panose="02020700000000000000" pitchFamily="17" charset="-128"/>
                  <a:ea typeface="UD デジタル 教科書体 N-B" panose="02020700000000000000" pitchFamily="17" charset="-128"/>
                </a:rPr>
                <a:t>会報</a:t>
              </a:r>
            </a:p>
          </p:txBody>
        </p:sp>
      </p:grpSp>
      <p:sp>
        <p:nvSpPr>
          <p:cNvPr id="38" name="正方形/長方形 37">
            <a:extLst>
              <a:ext uri="{FF2B5EF4-FFF2-40B4-BE49-F238E27FC236}">
                <a16:creationId xmlns:a16="http://schemas.microsoft.com/office/drawing/2014/main" id="{8EE4FF57-9CB1-4093-BE40-D7E1D205A36B}"/>
              </a:ext>
            </a:extLst>
          </p:cNvPr>
          <p:cNvSpPr/>
          <p:nvPr/>
        </p:nvSpPr>
        <p:spPr>
          <a:xfrm>
            <a:off x="6022869" y="1307239"/>
            <a:ext cx="2878420" cy="4416228"/>
          </a:xfrm>
          <a:prstGeom prst="rect">
            <a:avLst/>
          </a:prstGeom>
          <a:noFill/>
          <a:ln w="57150">
            <a:solidFill>
              <a:srgbClr val="A9162C"/>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a:extLst>
              <a:ext uri="{FF2B5EF4-FFF2-40B4-BE49-F238E27FC236}">
                <a16:creationId xmlns:a16="http://schemas.microsoft.com/office/drawing/2014/main" id="{93344FE6-0F51-4FB2-805B-F89D154DC111}"/>
              </a:ext>
            </a:extLst>
          </p:cNvPr>
          <p:cNvSpPr/>
          <p:nvPr/>
        </p:nvSpPr>
        <p:spPr>
          <a:xfrm>
            <a:off x="3647446" y="1287085"/>
            <a:ext cx="2177621" cy="5012485"/>
          </a:xfrm>
          <a:prstGeom prst="rect">
            <a:avLst/>
          </a:prstGeom>
          <a:noFill/>
          <a:ln w="57150">
            <a:solidFill>
              <a:srgbClr val="1D336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正方形/長方形 41">
            <a:extLst>
              <a:ext uri="{FF2B5EF4-FFF2-40B4-BE49-F238E27FC236}">
                <a16:creationId xmlns:a16="http://schemas.microsoft.com/office/drawing/2014/main" id="{8A55DEB7-355B-4BBC-9E92-8E957A632EE8}"/>
              </a:ext>
            </a:extLst>
          </p:cNvPr>
          <p:cNvSpPr/>
          <p:nvPr/>
        </p:nvSpPr>
        <p:spPr>
          <a:xfrm>
            <a:off x="87958" y="1287085"/>
            <a:ext cx="3479209" cy="1950469"/>
          </a:xfrm>
          <a:prstGeom prst="rect">
            <a:avLst/>
          </a:prstGeom>
          <a:noFill/>
          <a:ln w="57150">
            <a:solidFill>
              <a:srgbClr val="E0A01E"/>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6" name="図 45">
            <a:extLst>
              <a:ext uri="{FF2B5EF4-FFF2-40B4-BE49-F238E27FC236}">
                <a16:creationId xmlns:a16="http://schemas.microsoft.com/office/drawing/2014/main" id="{4C5692E3-2ACA-4F65-9AF9-655ED5263027}"/>
              </a:ext>
            </a:extLst>
          </p:cNvPr>
          <p:cNvPicPr>
            <a:picLocks noChangeAspect="1"/>
          </p:cNvPicPr>
          <p:nvPr/>
        </p:nvPicPr>
        <p:blipFill>
          <a:blip r:embed="rId8" cstate="hqprint">
            <a:extLst>
              <a:ext uri="{28A0092B-C50C-407E-A947-70E740481C1C}">
                <a14:useLocalDpi xmlns:a14="http://schemas.microsoft.com/office/drawing/2010/main" val="0"/>
              </a:ext>
            </a:extLst>
          </a:blip>
          <a:stretch>
            <a:fillRect/>
          </a:stretch>
        </p:blipFill>
        <p:spPr>
          <a:xfrm>
            <a:off x="1872339" y="4639981"/>
            <a:ext cx="1362387" cy="836208"/>
          </a:xfrm>
          <a:prstGeom prst="rect">
            <a:avLst/>
          </a:prstGeom>
        </p:spPr>
      </p:pic>
    </p:spTree>
    <p:extLst>
      <p:ext uri="{BB962C8B-B14F-4D97-AF65-F5344CB8AC3E}">
        <p14:creationId xmlns:p14="http://schemas.microsoft.com/office/powerpoint/2010/main" val="1015438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40" grpId="0" animBg="1"/>
      <p:bldP spid="4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74CD0E6-2C34-4590-82A9-EA0D45697440}"/>
              </a:ext>
            </a:extLst>
          </p:cNvPr>
          <p:cNvSpPr>
            <a:spLocks noGrp="1"/>
          </p:cNvSpPr>
          <p:nvPr>
            <p:ph type="title"/>
          </p:nvPr>
        </p:nvSpPr>
        <p:spPr>
          <a:xfrm>
            <a:off x="0" y="1669367"/>
            <a:ext cx="9144000" cy="1910638"/>
          </a:xfrm>
        </p:spPr>
        <p:txBody>
          <a:bodyPr>
            <a:noAutofit/>
          </a:bodyPr>
          <a:lstStyle/>
          <a:p>
            <a:pPr algn="ctr"/>
            <a:r>
              <a:rPr lang="ja-JP" altLang="en-US" sz="3200" b="1" dirty="0">
                <a:solidFill>
                  <a:srgbClr val="1D3366"/>
                </a:solidFill>
                <a:latin typeface="游ゴシック" panose="020B0400000000000000" pitchFamily="50" charset="-128"/>
                <a:ea typeface="游ゴシック" panose="020B0400000000000000" pitchFamily="50" charset="-128"/>
              </a:rPr>
              <a:t>お問い合わせ</a:t>
            </a:r>
            <a:br>
              <a:rPr lang="en-US" altLang="ja-JP" sz="3200" b="1" dirty="0">
                <a:solidFill>
                  <a:srgbClr val="1D3366"/>
                </a:solidFill>
                <a:latin typeface="游ゴシック" panose="020B0400000000000000" pitchFamily="50" charset="-128"/>
                <a:ea typeface="游ゴシック" panose="020B0400000000000000" pitchFamily="50" charset="-128"/>
              </a:rPr>
            </a:br>
            <a:br>
              <a:rPr lang="en-US" altLang="ja-JP" sz="3200" b="1" dirty="0">
                <a:solidFill>
                  <a:srgbClr val="1D3366"/>
                </a:solidFill>
                <a:latin typeface="游ゴシック" panose="020B0400000000000000" pitchFamily="50" charset="-128"/>
                <a:ea typeface="游ゴシック" panose="020B0400000000000000" pitchFamily="50" charset="-128"/>
              </a:rPr>
            </a:br>
            <a:r>
              <a:rPr lang="en-US" altLang="ja-JP" sz="3200" b="1" dirty="0">
                <a:solidFill>
                  <a:srgbClr val="1D3366"/>
                </a:solidFill>
                <a:latin typeface="游ゴシック" panose="020B0400000000000000" pitchFamily="50" charset="-128"/>
                <a:ea typeface="游ゴシック" panose="020B0400000000000000" pitchFamily="50" charset="-128"/>
              </a:rPr>
              <a:t>(</a:t>
            </a:r>
            <a:r>
              <a:rPr lang="ja-JP" altLang="en-US" sz="3200" b="1" dirty="0">
                <a:solidFill>
                  <a:srgbClr val="1D3366"/>
                </a:solidFill>
                <a:latin typeface="游ゴシック" panose="020B0400000000000000" pitchFamily="50" charset="-128"/>
                <a:ea typeface="游ゴシック" panose="020B0400000000000000" pitchFamily="50" charset="-128"/>
              </a:rPr>
              <a:t>一社）教育アライアンスネットワーク  </a:t>
            </a:r>
            <a:br>
              <a:rPr lang="en-US" altLang="ja-JP" sz="3200" b="1" dirty="0">
                <a:solidFill>
                  <a:srgbClr val="1D3366"/>
                </a:solidFill>
                <a:latin typeface="游ゴシック" panose="020B0400000000000000" pitchFamily="50" charset="-128"/>
                <a:ea typeface="游ゴシック" panose="020B0400000000000000" pitchFamily="50" charset="-128"/>
              </a:rPr>
            </a:br>
            <a:r>
              <a:rPr lang="ja-JP" altLang="en-US" sz="3200" b="1" dirty="0">
                <a:solidFill>
                  <a:srgbClr val="1D3366"/>
                </a:solidFill>
                <a:latin typeface="游ゴシック" panose="020B0400000000000000" pitchFamily="50" charset="-128"/>
                <a:ea typeface="游ゴシック" panose="020B0400000000000000" pitchFamily="50" charset="-128"/>
              </a:rPr>
              <a:t>　　　　　</a:t>
            </a:r>
            <a:r>
              <a:rPr lang="en-US" altLang="ja-JP" sz="3200" b="1" dirty="0">
                <a:solidFill>
                  <a:srgbClr val="1D3366"/>
                </a:solidFill>
                <a:latin typeface="游ゴシック" panose="020B0400000000000000" pitchFamily="50" charset="-128"/>
                <a:ea typeface="游ゴシック" panose="020B0400000000000000" pitchFamily="50" charset="-128"/>
              </a:rPr>
              <a:t>NEA </a:t>
            </a:r>
            <a:r>
              <a:rPr lang="ja-JP" altLang="en-US" sz="2400" b="1" dirty="0">
                <a:solidFill>
                  <a:srgbClr val="1D3366"/>
                </a:solidFill>
                <a:latin typeface="游ゴシック" panose="020B0400000000000000" pitchFamily="50" charset="-128"/>
                <a:ea typeface="游ゴシック" panose="020B0400000000000000" pitchFamily="50" charset="-128"/>
              </a:rPr>
              <a:t>（</a:t>
            </a:r>
            <a:r>
              <a:rPr lang="en-US" altLang="ja-JP" sz="2400" b="1" dirty="0">
                <a:solidFill>
                  <a:srgbClr val="1D3366"/>
                </a:solidFill>
                <a:latin typeface="游ゴシック" panose="020B0400000000000000" pitchFamily="50" charset="-128"/>
                <a:ea typeface="游ゴシック" panose="020B0400000000000000" pitchFamily="50" charset="-128"/>
              </a:rPr>
              <a:t>Networks of educational Alliance)</a:t>
            </a:r>
            <a:endParaRPr kumimoji="1" lang="ja-JP" altLang="en-US" sz="3200" b="1" dirty="0">
              <a:solidFill>
                <a:srgbClr val="1D3366"/>
              </a:solidFill>
              <a:latin typeface="游ゴシック" panose="020B0400000000000000" pitchFamily="50" charset="-128"/>
              <a:ea typeface="游ゴシック" panose="020B0400000000000000" pitchFamily="50" charset="-128"/>
            </a:endParaRPr>
          </a:p>
        </p:txBody>
      </p:sp>
      <p:sp>
        <p:nvSpPr>
          <p:cNvPr id="4" name="フッター プレースホルダー 3">
            <a:extLst>
              <a:ext uri="{FF2B5EF4-FFF2-40B4-BE49-F238E27FC236}">
                <a16:creationId xmlns:a16="http://schemas.microsoft.com/office/drawing/2014/main" id="{B8CB01F7-5959-4A1F-BFF4-B78613159857}"/>
              </a:ext>
            </a:extLst>
          </p:cNvPr>
          <p:cNvSpPr>
            <a:spLocks noGrp="1"/>
          </p:cNvSpPr>
          <p:nvPr>
            <p:ph type="ftr" sz="quarter" idx="11"/>
          </p:nvPr>
        </p:nvSpPr>
        <p:spPr/>
        <p:txBody>
          <a:bodyPr/>
          <a:lstStyle/>
          <a:p>
            <a:r>
              <a:rPr kumimoji="1" lang="en-US" altLang="ja-JP"/>
              <a:t>©Networks of Educational Alliance(NEA)2020</a:t>
            </a:r>
            <a:endParaRPr kumimoji="1" lang="ja-JP" altLang="en-US"/>
          </a:p>
        </p:txBody>
      </p:sp>
      <p:sp>
        <p:nvSpPr>
          <p:cNvPr id="6" name="タイトル 1">
            <a:extLst>
              <a:ext uri="{FF2B5EF4-FFF2-40B4-BE49-F238E27FC236}">
                <a16:creationId xmlns:a16="http://schemas.microsoft.com/office/drawing/2014/main" id="{1888FD59-F149-4A52-9D4E-E3E365847CDA}"/>
              </a:ext>
            </a:extLst>
          </p:cNvPr>
          <p:cNvSpPr txBox="1">
            <a:spLocks/>
          </p:cNvSpPr>
          <p:nvPr/>
        </p:nvSpPr>
        <p:spPr>
          <a:xfrm>
            <a:off x="-488293" y="3881882"/>
            <a:ext cx="8378872" cy="2745475"/>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algn="ctr"/>
            <a:r>
              <a:rPr lang="en-US" altLang="ja-JP" sz="3200" b="1" dirty="0">
                <a:solidFill>
                  <a:srgbClr val="1D3366"/>
                </a:solidFill>
                <a:latin typeface="游ゴシック" panose="020B0400000000000000" pitchFamily="50" charset="-128"/>
                <a:ea typeface="游ゴシック" panose="020B0400000000000000" pitchFamily="50" charset="-128"/>
              </a:rPr>
              <a:t>Mail: </a:t>
            </a:r>
            <a:r>
              <a:rPr lang="en-US" altLang="ja-JP" sz="3200" b="1" dirty="0">
                <a:solidFill>
                  <a:srgbClr val="1D3366"/>
                </a:solidFill>
                <a:latin typeface="游ゴシック" panose="020B0400000000000000" pitchFamily="50" charset="-128"/>
                <a:ea typeface="游ゴシック" panose="020B0400000000000000" pitchFamily="50" charset="-128"/>
                <a:hlinkClick r:id="rId2"/>
              </a:rPr>
              <a:t>info@n-ea.jp</a:t>
            </a:r>
            <a:endParaRPr lang="en-US" altLang="ja-JP" sz="3200" b="1" dirty="0">
              <a:solidFill>
                <a:srgbClr val="1D3366"/>
              </a:solidFill>
              <a:latin typeface="游ゴシック" panose="020B0400000000000000" pitchFamily="50" charset="-128"/>
              <a:ea typeface="游ゴシック" panose="020B0400000000000000" pitchFamily="50" charset="-128"/>
            </a:endParaRPr>
          </a:p>
          <a:p>
            <a:pPr algn="ctr"/>
            <a:r>
              <a:rPr lang="en-US" altLang="ja-JP" sz="3200" b="1" dirty="0">
                <a:solidFill>
                  <a:srgbClr val="1D3366"/>
                </a:solidFill>
                <a:latin typeface="游ゴシック" panose="020B0400000000000000" pitchFamily="50" charset="-128"/>
                <a:ea typeface="游ゴシック" panose="020B0400000000000000" pitchFamily="50" charset="-128"/>
                <a:hlinkClick r:id="rId3"/>
              </a:rPr>
              <a:t>Tel</a:t>
            </a:r>
            <a:r>
              <a:rPr lang="en-US" altLang="ja-JP" sz="3200" b="1">
                <a:solidFill>
                  <a:srgbClr val="1D3366"/>
                </a:solidFill>
                <a:latin typeface="游ゴシック" panose="020B0400000000000000" pitchFamily="50" charset="-128"/>
                <a:ea typeface="游ゴシック" panose="020B0400000000000000" pitchFamily="50" charset="-128"/>
                <a:hlinkClick r:id="rId3"/>
              </a:rPr>
              <a:t>:03-6431-1311</a:t>
            </a:r>
            <a:endParaRPr lang="en-US" altLang="ja-JP" sz="3200" b="1" dirty="0">
              <a:solidFill>
                <a:srgbClr val="1D3366"/>
              </a:solidFill>
              <a:latin typeface="游ゴシック" panose="020B0400000000000000" pitchFamily="50" charset="-128"/>
              <a:ea typeface="游ゴシック" panose="020B0400000000000000" pitchFamily="50" charset="-128"/>
            </a:endParaRPr>
          </a:p>
          <a:p>
            <a:pPr algn="ctr"/>
            <a:r>
              <a:rPr lang="en-US" altLang="ja-JP" sz="3200" b="1" dirty="0">
                <a:solidFill>
                  <a:srgbClr val="1D3366"/>
                </a:solidFill>
                <a:latin typeface="游ゴシック" panose="020B0400000000000000" pitchFamily="50" charset="-128"/>
                <a:ea typeface="游ゴシック" panose="020B0400000000000000" pitchFamily="50" charset="-128"/>
                <a:hlinkClick r:id="rId4"/>
              </a:rPr>
              <a:t>URL:https://www.n-ea.jp/</a:t>
            </a:r>
            <a:endParaRPr lang="en-US" altLang="ja-JP" sz="3200" b="1" dirty="0">
              <a:solidFill>
                <a:srgbClr val="1D3366"/>
              </a:solidFill>
              <a:latin typeface="游ゴシック" panose="020B0400000000000000" pitchFamily="50" charset="-128"/>
              <a:ea typeface="游ゴシック" panose="020B0400000000000000" pitchFamily="50" charset="-128"/>
            </a:endParaRPr>
          </a:p>
          <a:p>
            <a:pPr algn="ctr"/>
            <a:endParaRPr lang="en-US" altLang="ja-JP" sz="3200" b="1" dirty="0">
              <a:solidFill>
                <a:srgbClr val="1D3366"/>
              </a:solidFill>
              <a:latin typeface="游ゴシック" panose="020B0400000000000000" pitchFamily="50" charset="-128"/>
              <a:ea typeface="游ゴシック" panose="020B0400000000000000" pitchFamily="50" charset="-128"/>
            </a:endParaRPr>
          </a:p>
          <a:p>
            <a:pPr algn="ctr"/>
            <a:r>
              <a:rPr lang="en-US" altLang="ja-JP" sz="3200" b="1" dirty="0">
                <a:solidFill>
                  <a:srgbClr val="1D3366"/>
                </a:solidFill>
                <a:latin typeface="游ゴシック" panose="020B0400000000000000" pitchFamily="50" charset="-128"/>
                <a:ea typeface="游ゴシック" panose="020B0400000000000000" pitchFamily="50" charset="-128"/>
              </a:rPr>
              <a:t>(090-3907-7762)</a:t>
            </a:r>
          </a:p>
          <a:p>
            <a:pPr algn="ctr"/>
            <a:endParaRPr lang="ja-JP" altLang="en-US" sz="3200" b="1" dirty="0">
              <a:solidFill>
                <a:srgbClr val="1D3366"/>
              </a:solidFill>
              <a:latin typeface="游ゴシック" panose="020B0400000000000000" pitchFamily="50" charset="-128"/>
              <a:ea typeface="游ゴシック" panose="020B0400000000000000" pitchFamily="50" charset="-128"/>
            </a:endParaRPr>
          </a:p>
        </p:txBody>
      </p:sp>
      <p:sp>
        <p:nvSpPr>
          <p:cNvPr id="7" name="タイトル 1">
            <a:extLst>
              <a:ext uri="{FF2B5EF4-FFF2-40B4-BE49-F238E27FC236}">
                <a16:creationId xmlns:a16="http://schemas.microsoft.com/office/drawing/2014/main" id="{9BD44C3B-0CE6-427A-A357-E8340DB5DBED}"/>
              </a:ext>
            </a:extLst>
          </p:cNvPr>
          <p:cNvSpPr txBox="1">
            <a:spLocks/>
          </p:cNvSpPr>
          <p:nvPr/>
        </p:nvSpPr>
        <p:spPr>
          <a:xfrm>
            <a:off x="382564" y="230643"/>
            <a:ext cx="8378872" cy="1364567"/>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pPr algn="ctr"/>
            <a:r>
              <a:rPr lang="ja-JP" altLang="en-US" sz="4000" b="1" dirty="0">
                <a:solidFill>
                  <a:srgbClr val="1D3366"/>
                </a:solidFill>
                <a:latin typeface="游ゴシック" panose="020B0400000000000000" pitchFamily="50" charset="-128"/>
                <a:ea typeface="游ゴシック" panose="020B0400000000000000" pitchFamily="50" charset="-128"/>
              </a:rPr>
              <a:t>ご清聴ありがとうございます</a:t>
            </a:r>
          </a:p>
        </p:txBody>
      </p:sp>
      <p:pic>
        <p:nvPicPr>
          <p:cNvPr id="8" name="図 7">
            <a:extLst>
              <a:ext uri="{FF2B5EF4-FFF2-40B4-BE49-F238E27FC236}">
                <a16:creationId xmlns:a16="http://schemas.microsoft.com/office/drawing/2014/main" id="{87308760-92C0-4865-9109-C7D2270795D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45097" y="3956039"/>
            <a:ext cx="1670253" cy="1670253"/>
          </a:xfrm>
          <a:prstGeom prst="rect">
            <a:avLst/>
          </a:prstGeom>
          <a:ln>
            <a:solidFill>
              <a:srgbClr val="1D3366"/>
            </a:solidFill>
          </a:ln>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2578378557"/>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502</TotalTime>
  <Words>564</Words>
  <Application>Microsoft Office PowerPoint</Application>
  <PresentationFormat>画面に合わせる (4:3)</PresentationFormat>
  <Paragraphs>97</Paragraphs>
  <Slides>12</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12</vt:i4>
      </vt:variant>
    </vt:vector>
  </HeadingPairs>
  <TitlesOfParts>
    <vt:vector size="20" baseType="lpstr">
      <vt:lpstr>BIZ UDゴシック</vt:lpstr>
      <vt:lpstr>UD Digi Kyokasho NK-B</vt:lpstr>
      <vt:lpstr>UD デジタル 教科書体 N-B</vt:lpstr>
      <vt:lpstr>游ゴシック</vt:lpstr>
      <vt:lpstr>Arial</vt:lpstr>
      <vt:lpstr>Calibri</vt:lpstr>
      <vt:lpstr>Calibri Light</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お問い合わせ  (一社）教育アライアンスネットワーク   　　　　　NEA （Networks of educational Alliance)</vt:lpstr>
      <vt:lpstr>PowerPoint プレゼンテーション</vt:lpstr>
      <vt:lpstr>お問い合わせ  (一社）教育アライアンスネットワーク   　　　　　NEA （Networks of educational Alliance)</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Webで集客！　英語で売上増！ すぐに効果が出る施策を知ろう</dc:title>
  <dc:creator>Yanagi Hiroki</dc:creator>
  <cp:lastModifiedBy>Yanagi Hiroki</cp:lastModifiedBy>
  <cp:revision>41</cp:revision>
  <dcterms:created xsi:type="dcterms:W3CDTF">2020-07-06T02:56:03Z</dcterms:created>
  <dcterms:modified xsi:type="dcterms:W3CDTF">2020-09-07T23:33:48Z</dcterms:modified>
</cp:coreProperties>
</file>